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31"/>
  </p:notesMasterIdLst>
  <p:sldIdLst>
    <p:sldId id="762" r:id="rId2"/>
    <p:sldId id="996" r:id="rId3"/>
    <p:sldId id="1021" r:id="rId4"/>
    <p:sldId id="1018" r:id="rId5"/>
    <p:sldId id="1035" r:id="rId6"/>
    <p:sldId id="1034" r:id="rId7"/>
    <p:sldId id="894" r:id="rId8"/>
    <p:sldId id="1036" r:id="rId9"/>
    <p:sldId id="1006" r:id="rId10"/>
    <p:sldId id="1037" r:id="rId11"/>
    <p:sldId id="1038" r:id="rId12"/>
    <p:sldId id="1039" r:id="rId13"/>
    <p:sldId id="1040" r:id="rId14"/>
    <p:sldId id="1043" r:id="rId15"/>
    <p:sldId id="1045" r:id="rId16"/>
    <p:sldId id="1044" r:id="rId17"/>
    <p:sldId id="1046" r:id="rId18"/>
    <p:sldId id="1048" r:id="rId19"/>
    <p:sldId id="1047" r:id="rId20"/>
    <p:sldId id="1049" r:id="rId21"/>
    <p:sldId id="1052" r:id="rId22"/>
    <p:sldId id="1053" r:id="rId23"/>
    <p:sldId id="1050" r:id="rId24"/>
    <p:sldId id="1051" r:id="rId25"/>
    <p:sldId id="1054" r:id="rId26"/>
    <p:sldId id="1055" r:id="rId27"/>
    <p:sldId id="1056" r:id="rId28"/>
    <p:sldId id="907" r:id="rId29"/>
    <p:sldId id="785" r:id="rId30"/>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4F2E887-C705-49C7-8C76-66D307293455}">
          <p14:sldIdLst>
            <p14:sldId id="762"/>
            <p14:sldId id="996"/>
            <p14:sldId id="1021"/>
            <p14:sldId id="1018"/>
            <p14:sldId id="1035"/>
            <p14:sldId id="1034"/>
            <p14:sldId id="894"/>
            <p14:sldId id="1036"/>
            <p14:sldId id="1006"/>
            <p14:sldId id="1037"/>
            <p14:sldId id="1038"/>
            <p14:sldId id="1039"/>
            <p14:sldId id="1040"/>
            <p14:sldId id="1043"/>
            <p14:sldId id="1045"/>
            <p14:sldId id="1044"/>
            <p14:sldId id="1046"/>
            <p14:sldId id="1048"/>
            <p14:sldId id="1047"/>
            <p14:sldId id="1049"/>
            <p14:sldId id="1052"/>
            <p14:sldId id="1053"/>
            <p14:sldId id="1050"/>
            <p14:sldId id="1051"/>
            <p14:sldId id="1054"/>
            <p14:sldId id="1055"/>
            <p14:sldId id="1056"/>
            <p14:sldId id="907"/>
            <p14:sldId id="78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15A684-42E0-433F-9B29-BAF6E3EDF075}" v="2" dt="2024-06-28T14:09:25.7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78" y="11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nevins" userId="24b8c7b4a1f239e2" providerId="LiveId" clId="{0771F1FF-4793-4D0F-A987-51266EEB8F2E}"/>
    <pc:docChg chg="undo custSel addSld delSld modSld sldOrd">
      <pc:chgData name="brian nevins" userId="24b8c7b4a1f239e2" providerId="LiveId" clId="{0771F1FF-4793-4D0F-A987-51266EEB8F2E}" dt="2023-11-17T17:26:29.603" v="745"/>
      <pc:docMkLst>
        <pc:docMk/>
      </pc:docMkLst>
      <pc:sldChg chg="modSp mod">
        <pc:chgData name="brian nevins" userId="24b8c7b4a1f239e2" providerId="LiveId" clId="{0771F1FF-4793-4D0F-A987-51266EEB8F2E}" dt="2023-11-16T03:48:48.191" v="47" actId="20577"/>
        <pc:sldMkLst>
          <pc:docMk/>
          <pc:sldMk cId="182822089" sldId="701"/>
        </pc:sldMkLst>
        <pc:spChg chg="mod">
          <ac:chgData name="brian nevins" userId="24b8c7b4a1f239e2" providerId="LiveId" clId="{0771F1FF-4793-4D0F-A987-51266EEB8F2E}" dt="2023-11-16T03:48:35.401" v="25" actId="20577"/>
          <ac:spMkLst>
            <pc:docMk/>
            <pc:sldMk cId="182822089" sldId="701"/>
            <ac:spMk id="4" creationId="{FBEA8CEE-42C9-B976-FAFC-6E236D8F2F8D}"/>
          </ac:spMkLst>
        </pc:spChg>
        <pc:spChg chg="mod">
          <ac:chgData name="brian nevins" userId="24b8c7b4a1f239e2" providerId="LiveId" clId="{0771F1FF-4793-4D0F-A987-51266EEB8F2E}" dt="2023-11-16T03:48:48.191" v="47" actId="20577"/>
          <ac:spMkLst>
            <pc:docMk/>
            <pc:sldMk cId="182822089" sldId="701"/>
            <ac:spMk id="6" creationId="{E8AE56AE-8E3E-4ABC-FFB2-4E5E7201F8CA}"/>
          </ac:spMkLst>
        </pc:spChg>
      </pc:sldChg>
      <pc:sldChg chg="ord">
        <pc:chgData name="brian nevins" userId="24b8c7b4a1f239e2" providerId="LiveId" clId="{0771F1FF-4793-4D0F-A987-51266EEB8F2E}" dt="2023-11-17T17:23:40.843" v="341"/>
        <pc:sldMkLst>
          <pc:docMk/>
          <pc:sldMk cId="1600784919" sldId="702"/>
        </pc:sldMkLst>
      </pc:sldChg>
      <pc:sldChg chg="del">
        <pc:chgData name="brian nevins" userId="24b8c7b4a1f239e2" providerId="LiveId" clId="{0771F1FF-4793-4D0F-A987-51266EEB8F2E}" dt="2023-11-16T03:48:59.773" v="48" actId="2696"/>
        <pc:sldMkLst>
          <pc:docMk/>
          <pc:sldMk cId="2316109246" sldId="753"/>
        </pc:sldMkLst>
      </pc:sldChg>
      <pc:sldChg chg="modSp mod ord">
        <pc:chgData name="brian nevins" userId="24b8c7b4a1f239e2" providerId="LiveId" clId="{0771F1FF-4793-4D0F-A987-51266EEB8F2E}" dt="2023-11-17T17:08:38.593" v="228"/>
        <pc:sldMkLst>
          <pc:docMk/>
          <pc:sldMk cId="2039027929" sldId="756"/>
        </pc:sldMkLst>
        <pc:spChg chg="mod">
          <ac:chgData name="brian nevins" userId="24b8c7b4a1f239e2" providerId="LiveId" clId="{0771F1FF-4793-4D0F-A987-51266EEB8F2E}" dt="2023-11-16T03:50:01.328" v="81" actId="20577"/>
          <ac:spMkLst>
            <pc:docMk/>
            <pc:sldMk cId="2039027929" sldId="756"/>
            <ac:spMk id="4" creationId="{FBEA8CEE-42C9-B976-FAFC-6E236D8F2F8D}"/>
          </ac:spMkLst>
        </pc:spChg>
        <pc:spChg chg="mod">
          <ac:chgData name="brian nevins" userId="24b8c7b4a1f239e2" providerId="LiveId" clId="{0771F1FF-4793-4D0F-A987-51266EEB8F2E}" dt="2023-11-17T17:08:29.507" v="225" actId="14100"/>
          <ac:spMkLst>
            <pc:docMk/>
            <pc:sldMk cId="2039027929" sldId="756"/>
            <ac:spMk id="6" creationId="{E8AE56AE-8E3E-4ABC-FFB2-4E5E7201F8CA}"/>
          </ac:spMkLst>
        </pc:spChg>
      </pc:sldChg>
      <pc:sldChg chg="modSp mod">
        <pc:chgData name="brian nevins" userId="24b8c7b4a1f239e2" providerId="LiveId" clId="{0771F1FF-4793-4D0F-A987-51266EEB8F2E}" dt="2023-11-16T03:47:34.426" v="18" actId="20577"/>
        <pc:sldMkLst>
          <pc:docMk/>
          <pc:sldMk cId="1132795297" sldId="762"/>
        </pc:sldMkLst>
        <pc:spChg chg="mod">
          <ac:chgData name="brian nevins" userId="24b8c7b4a1f239e2" providerId="LiveId" clId="{0771F1FF-4793-4D0F-A987-51266EEB8F2E}" dt="2023-11-16T03:47:22.332" v="17" actId="20577"/>
          <ac:spMkLst>
            <pc:docMk/>
            <pc:sldMk cId="1132795297" sldId="762"/>
            <ac:spMk id="4" creationId="{FBEA8CEE-42C9-B976-FAFC-6E236D8F2F8D}"/>
          </ac:spMkLst>
        </pc:spChg>
        <pc:spChg chg="mod">
          <ac:chgData name="brian nevins" userId="24b8c7b4a1f239e2" providerId="LiveId" clId="{0771F1FF-4793-4D0F-A987-51266EEB8F2E}" dt="2023-11-16T03:47:34.426" v="18" actId="20577"/>
          <ac:spMkLst>
            <pc:docMk/>
            <pc:sldMk cId="1132795297" sldId="762"/>
            <ac:spMk id="6" creationId="{E8AE56AE-8E3E-4ABC-FFB2-4E5E7201F8CA}"/>
          </ac:spMkLst>
        </pc:spChg>
      </pc:sldChg>
      <pc:sldChg chg="modSp mod">
        <pc:chgData name="brian nevins" userId="24b8c7b4a1f239e2" providerId="LiveId" clId="{0771F1FF-4793-4D0F-A987-51266EEB8F2E}" dt="2023-11-16T03:47:01.012" v="3" actId="313"/>
        <pc:sldMkLst>
          <pc:docMk/>
          <pc:sldMk cId="1206908036" sldId="765"/>
        </pc:sldMkLst>
        <pc:spChg chg="mod">
          <ac:chgData name="brian nevins" userId="24b8c7b4a1f239e2" providerId="LiveId" clId="{0771F1FF-4793-4D0F-A987-51266EEB8F2E}" dt="2023-11-16T03:47:01.012" v="3" actId="313"/>
          <ac:spMkLst>
            <pc:docMk/>
            <pc:sldMk cId="1206908036" sldId="765"/>
            <ac:spMk id="4" creationId="{CF874112-CC84-9921-0BBA-38D0273F8FBA}"/>
          </ac:spMkLst>
        </pc:spChg>
      </pc:sldChg>
      <pc:sldChg chg="addSp delSp modSp mod modAnim">
        <pc:chgData name="brian nevins" userId="24b8c7b4a1f239e2" providerId="LiveId" clId="{0771F1FF-4793-4D0F-A987-51266EEB8F2E}" dt="2023-11-17T15:40:39.105" v="151"/>
        <pc:sldMkLst>
          <pc:docMk/>
          <pc:sldMk cId="3278344791" sldId="769"/>
        </pc:sldMkLst>
        <pc:spChg chg="add mod">
          <ac:chgData name="brian nevins" userId="24b8c7b4a1f239e2" providerId="LiveId" clId="{0771F1FF-4793-4D0F-A987-51266EEB8F2E}" dt="2023-11-17T15:40:11.073" v="150" actId="403"/>
          <ac:spMkLst>
            <pc:docMk/>
            <pc:sldMk cId="3278344791" sldId="769"/>
            <ac:spMk id="4" creationId="{831F4818-FCF2-7E3C-AA06-0BD045198B67}"/>
          </ac:spMkLst>
        </pc:spChg>
        <pc:spChg chg="mod">
          <ac:chgData name="brian nevins" userId="24b8c7b4a1f239e2" providerId="LiveId" clId="{0771F1FF-4793-4D0F-A987-51266EEB8F2E}" dt="2023-11-17T15:39:56.200" v="147" actId="404"/>
          <ac:spMkLst>
            <pc:docMk/>
            <pc:sldMk cId="3278344791" sldId="769"/>
            <ac:spMk id="6" creationId="{2EFFB869-D1E9-3162-78FE-9320D69B47CB}"/>
          </ac:spMkLst>
        </pc:spChg>
        <pc:picChg chg="add del">
          <ac:chgData name="brian nevins" userId="24b8c7b4a1f239e2" providerId="LiveId" clId="{0771F1FF-4793-4D0F-A987-51266EEB8F2E}" dt="2023-11-17T15:38:37.463" v="115"/>
          <ac:picMkLst>
            <pc:docMk/>
            <pc:sldMk cId="3278344791" sldId="769"/>
            <ac:picMk id="3" creationId="{8DED323E-1CD5-D36F-4E8E-084B521AEC39}"/>
          </ac:picMkLst>
        </pc:picChg>
      </pc:sldChg>
      <pc:sldChg chg="del">
        <pc:chgData name="brian nevins" userId="24b8c7b4a1f239e2" providerId="LiveId" clId="{0771F1FF-4793-4D0F-A987-51266EEB8F2E}" dt="2023-11-16T03:49:21.450" v="53" actId="2696"/>
        <pc:sldMkLst>
          <pc:docMk/>
          <pc:sldMk cId="1857726697" sldId="770"/>
        </pc:sldMkLst>
      </pc:sldChg>
      <pc:sldChg chg="del">
        <pc:chgData name="brian nevins" userId="24b8c7b4a1f239e2" providerId="LiveId" clId="{0771F1FF-4793-4D0F-A987-51266EEB8F2E}" dt="2023-11-16T03:49:03.979" v="49" actId="2696"/>
        <pc:sldMkLst>
          <pc:docMk/>
          <pc:sldMk cId="683042121" sldId="771"/>
        </pc:sldMkLst>
      </pc:sldChg>
      <pc:sldChg chg="add">
        <pc:chgData name="brian nevins" userId="24b8c7b4a1f239e2" providerId="LiveId" clId="{0771F1FF-4793-4D0F-A987-51266EEB8F2E}" dt="2023-11-17T15:32:57.474" v="82" actId="2890"/>
        <pc:sldMkLst>
          <pc:docMk/>
          <pc:sldMk cId="3823526875" sldId="771"/>
        </pc:sldMkLst>
      </pc:sldChg>
      <pc:sldChg chg="del">
        <pc:chgData name="brian nevins" userId="24b8c7b4a1f239e2" providerId="LiveId" clId="{0771F1FF-4793-4D0F-A987-51266EEB8F2E}" dt="2023-11-16T03:49:07.235" v="50" actId="2696"/>
        <pc:sldMkLst>
          <pc:docMk/>
          <pc:sldMk cId="511766812" sldId="772"/>
        </pc:sldMkLst>
      </pc:sldChg>
      <pc:sldChg chg="delSp modSp add mod delAnim">
        <pc:chgData name="brian nevins" userId="24b8c7b4a1f239e2" providerId="LiveId" clId="{0771F1FF-4793-4D0F-A987-51266EEB8F2E}" dt="2023-11-17T16:38:47.549" v="173" actId="20577"/>
        <pc:sldMkLst>
          <pc:docMk/>
          <pc:sldMk cId="732899007" sldId="772"/>
        </pc:sldMkLst>
        <pc:spChg chg="del">
          <ac:chgData name="brian nevins" userId="24b8c7b4a1f239e2" providerId="LiveId" clId="{0771F1FF-4793-4D0F-A987-51266EEB8F2E}" dt="2023-11-17T15:52:55.339" v="154" actId="478"/>
          <ac:spMkLst>
            <pc:docMk/>
            <pc:sldMk cId="732899007" sldId="772"/>
            <ac:spMk id="4" creationId="{831F4818-FCF2-7E3C-AA06-0BD045198B67}"/>
          </ac:spMkLst>
        </pc:spChg>
        <pc:spChg chg="mod">
          <ac:chgData name="brian nevins" userId="24b8c7b4a1f239e2" providerId="LiveId" clId="{0771F1FF-4793-4D0F-A987-51266EEB8F2E}" dt="2023-11-17T16:38:47.549" v="173" actId="20577"/>
          <ac:spMkLst>
            <pc:docMk/>
            <pc:sldMk cId="732899007" sldId="772"/>
            <ac:spMk id="6" creationId="{2EFFB869-D1E9-3162-78FE-9320D69B47CB}"/>
          </ac:spMkLst>
        </pc:spChg>
      </pc:sldChg>
      <pc:sldChg chg="modSp add mod modAnim">
        <pc:chgData name="brian nevins" userId="24b8c7b4a1f239e2" providerId="LiveId" clId="{0771F1FF-4793-4D0F-A987-51266EEB8F2E}" dt="2023-11-17T16:42:10.021" v="211"/>
        <pc:sldMkLst>
          <pc:docMk/>
          <pc:sldMk cId="1818977989" sldId="773"/>
        </pc:sldMkLst>
        <pc:spChg chg="mod">
          <ac:chgData name="brian nevins" userId="24b8c7b4a1f239e2" providerId="LiveId" clId="{0771F1FF-4793-4D0F-A987-51266EEB8F2E}" dt="2023-11-17T16:39:39.964" v="205" actId="20577"/>
          <ac:spMkLst>
            <pc:docMk/>
            <pc:sldMk cId="1818977989" sldId="773"/>
            <ac:spMk id="2" creationId="{6690C9C1-9FC0-4F8A-B817-451E16E61A1A}"/>
          </ac:spMkLst>
        </pc:spChg>
        <pc:spChg chg="mod">
          <ac:chgData name="brian nevins" userId="24b8c7b4a1f239e2" providerId="LiveId" clId="{0771F1FF-4793-4D0F-A987-51266EEB8F2E}" dt="2023-11-17T16:39:17.614" v="176" actId="179"/>
          <ac:spMkLst>
            <pc:docMk/>
            <pc:sldMk cId="1818977989" sldId="773"/>
            <ac:spMk id="6" creationId="{2EFFB869-D1E9-3162-78FE-9320D69B47CB}"/>
          </ac:spMkLst>
        </pc:spChg>
      </pc:sldChg>
      <pc:sldChg chg="modSp add mod modAnim">
        <pc:chgData name="brian nevins" userId="24b8c7b4a1f239e2" providerId="LiveId" clId="{0771F1FF-4793-4D0F-A987-51266EEB8F2E}" dt="2023-11-17T17:20:44.771" v="338"/>
        <pc:sldMkLst>
          <pc:docMk/>
          <pc:sldMk cId="1566242289" sldId="774"/>
        </pc:sldMkLst>
        <pc:spChg chg="mod">
          <ac:chgData name="brian nevins" userId="24b8c7b4a1f239e2" providerId="LiveId" clId="{0771F1FF-4793-4D0F-A987-51266EEB8F2E}" dt="2023-11-17T17:09:04.974" v="271" actId="20577"/>
          <ac:spMkLst>
            <pc:docMk/>
            <pc:sldMk cId="1566242289" sldId="774"/>
            <ac:spMk id="2" creationId="{6690C9C1-9FC0-4F8A-B817-451E16E61A1A}"/>
          </ac:spMkLst>
        </pc:spChg>
        <pc:spChg chg="mod">
          <ac:chgData name="brian nevins" userId="24b8c7b4a1f239e2" providerId="LiveId" clId="{0771F1FF-4793-4D0F-A987-51266EEB8F2E}" dt="2023-11-17T17:11:47.858" v="334" actId="115"/>
          <ac:spMkLst>
            <pc:docMk/>
            <pc:sldMk cId="1566242289" sldId="774"/>
            <ac:spMk id="6" creationId="{2EFFB869-D1E9-3162-78FE-9320D69B47CB}"/>
          </ac:spMkLst>
        </pc:spChg>
      </pc:sldChg>
      <pc:sldChg chg="modSp add mod modAnim">
        <pc:chgData name="brian nevins" userId="24b8c7b4a1f239e2" providerId="LiveId" clId="{0771F1FF-4793-4D0F-A987-51266EEB8F2E}" dt="2023-11-17T17:26:29.603" v="745"/>
        <pc:sldMkLst>
          <pc:docMk/>
          <pc:sldMk cId="137571507" sldId="775"/>
        </pc:sldMkLst>
        <pc:spChg chg="mod">
          <ac:chgData name="brian nevins" userId="24b8c7b4a1f239e2" providerId="LiveId" clId="{0771F1FF-4793-4D0F-A987-51266EEB8F2E}" dt="2023-11-17T17:24:09.720" v="388" actId="20577"/>
          <ac:spMkLst>
            <pc:docMk/>
            <pc:sldMk cId="137571507" sldId="775"/>
            <ac:spMk id="2" creationId="{6690C9C1-9FC0-4F8A-B817-451E16E61A1A}"/>
          </ac:spMkLst>
        </pc:spChg>
        <pc:spChg chg="mod">
          <ac:chgData name="brian nevins" userId="24b8c7b4a1f239e2" providerId="LiveId" clId="{0771F1FF-4793-4D0F-A987-51266EEB8F2E}" dt="2023-11-17T17:26:11.003" v="742" actId="403"/>
          <ac:spMkLst>
            <pc:docMk/>
            <pc:sldMk cId="137571507" sldId="775"/>
            <ac:spMk id="6" creationId="{2EFFB869-D1E9-3162-78FE-9320D69B47CB}"/>
          </ac:spMkLst>
        </pc:spChg>
      </pc:sldChg>
      <pc:sldChg chg="add del">
        <pc:chgData name="brian nevins" userId="24b8c7b4a1f239e2" providerId="LiveId" clId="{0771F1FF-4793-4D0F-A987-51266EEB8F2E}" dt="2023-11-16T03:49:16.827" v="52" actId="2696"/>
        <pc:sldMkLst>
          <pc:docMk/>
          <pc:sldMk cId="2456114987" sldId="777"/>
        </pc:sldMkLst>
      </pc:sldChg>
    </pc:docChg>
  </pc:docChgLst>
  <pc:docChgLst>
    <pc:chgData name="brian" userId="24b8c7b4a1f239e2" providerId="LiveId" clId="{EDF1C533-D941-4BA1-AA47-07BB408030C1}"/>
    <pc:docChg chg="undo custSel addSld delSld modSld">
      <pc:chgData name="brian" userId="24b8c7b4a1f239e2" providerId="LiveId" clId="{EDF1C533-D941-4BA1-AA47-07BB408030C1}" dt="2023-09-16T12:42:44.122" v="2" actId="729"/>
      <pc:docMkLst>
        <pc:docMk/>
      </pc:docMkLst>
      <pc:sldChg chg="add del mod modShow">
        <pc:chgData name="brian" userId="24b8c7b4a1f239e2" providerId="LiveId" clId="{EDF1C533-D941-4BA1-AA47-07BB408030C1}" dt="2023-09-16T12:42:44.122" v="2" actId="729"/>
        <pc:sldMkLst>
          <pc:docMk/>
          <pc:sldMk cId="1080971651" sldId="629"/>
        </pc:sldMkLst>
      </pc:sldChg>
    </pc:docChg>
  </pc:docChgLst>
  <pc:docChgLst>
    <pc:chgData name="brian nevins" userId="24b8c7b4a1f239e2" providerId="LiveId" clId="{10D1AACE-1810-4F88-8698-8865DD7376AE}"/>
    <pc:docChg chg="undo custSel addSld delSld modSld sldOrd modSection">
      <pc:chgData name="brian nevins" userId="24b8c7b4a1f239e2" providerId="LiveId" clId="{10D1AACE-1810-4F88-8698-8865DD7376AE}" dt="2024-06-09T00:18:11.613" v="620" actId="115"/>
      <pc:docMkLst>
        <pc:docMk/>
      </pc:docMkLst>
      <pc:sldChg chg="ord">
        <pc:chgData name="brian nevins" userId="24b8c7b4a1f239e2" providerId="LiveId" clId="{10D1AACE-1810-4F88-8698-8865DD7376AE}" dt="2024-05-18T23:45:58.568" v="255"/>
        <pc:sldMkLst>
          <pc:docMk/>
          <pc:sldMk cId="1132795297" sldId="762"/>
        </pc:sldMkLst>
      </pc:sldChg>
      <pc:sldChg chg="ord">
        <pc:chgData name="brian nevins" userId="24b8c7b4a1f239e2" providerId="LiveId" clId="{10D1AACE-1810-4F88-8698-8865DD7376AE}" dt="2024-05-18T23:57:01.112" v="281"/>
        <pc:sldMkLst>
          <pc:docMk/>
          <pc:sldMk cId="1731877239" sldId="894"/>
        </pc:sldMkLst>
      </pc:sldChg>
      <pc:sldChg chg="modSp mod">
        <pc:chgData name="brian nevins" userId="24b8c7b4a1f239e2" providerId="LiveId" clId="{10D1AACE-1810-4F88-8698-8865DD7376AE}" dt="2024-04-19T17:46:11.950" v="226" actId="20577"/>
        <pc:sldMkLst>
          <pc:docMk/>
          <pc:sldMk cId="1087547156" sldId="925"/>
        </pc:sldMkLst>
        <pc:spChg chg="mod">
          <ac:chgData name="brian nevins" userId="24b8c7b4a1f239e2" providerId="LiveId" clId="{10D1AACE-1810-4F88-8698-8865DD7376AE}" dt="2024-04-19T17:34:27.301" v="121" actId="20577"/>
          <ac:spMkLst>
            <pc:docMk/>
            <pc:sldMk cId="1087547156" sldId="925"/>
            <ac:spMk id="2" creationId="{6690C9C1-9FC0-4F8A-B817-451E16E61A1A}"/>
          </ac:spMkLst>
        </pc:spChg>
        <pc:spChg chg="mod">
          <ac:chgData name="brian nevins" userId="24b8c7b4a1f239e2" providerId="LiveId" clId="{10D1AACE-1810-4F88-8698-8865DD7376AE}" dt="2024-04-19T17:46:11.950" v="226" actId="20577"/>
          <ac:spMkLst>
            <pc:docMk/>
            <pc:sldMk cId="1087547156" sldId="925"/>
            <ac:spMk id="3" creationId="{080510A7-E846-8741-9533-6B0F4AE41F9A}"/>
          </ac:spMkLst>
        </pc:spChg>
      </pc:sldChg>
      <pc:sldChg chg="ord">
        <pc:chgData name="brian nevins" userId="24b8c7b4a1f239e2" providerId="LiveId" clId="{10D1AACE-1810-4F88-8698-8865DD7376AE}" dt="2024-05-18T23:58:16.747" v="323"/>
        <pc:sldMkLst>
          <pc:docMk/>
          <pc:sldMk cId="3943304967" sldId="942"/>
        </pc:sldMkLst>
      </pc:sldChg>
      <pc:sldChg chg="modSp add mod">
        <pc:chgData name="brian nevins" userId="24b8c7b4a1f239e2" providerId="LiveId" clId="{10D1AACE-1810-4F88-8698-8865DD7376AE}" dt="2024-04-19T17:28:49.093" v="32" actId="20577"/>
        <pc:sldMkLst>
          <pc:docMk/>
          <pc:sldMk cId="1491723239" sldId="943"/>
        </pc:sldMkLst>
        <pc:spChg chg="mod">
          <ac:chgData name="brian nevins" userId="24b8c7b4a1f239e2" providerId="LiveId" clId="{10D1AACE-1810-4F88-8698-8865DD7376AE}" dt="2024-04-19T17:28:49.093" v="32" actId="20577"/>
          <ac:spMkLst>
            <pc:docMk/>
            <pc:sldMk cId="1491723239" sldId="943"/>
            <ac:spMk id="3" creationId="{98DA859C-2100-0D3E-8B2C-571002335264}"/>
          </ac:spMkLst>
        </pc:spChg>
      </pc:sldChg>
      <pc:sldChg chg="modSp add mod">
        <pc:chgData name="brian nevins" userId="24b8c7b4a1f239e2" providerId="LiveId" clId="{10D1AACE-1810-4F88-8698-8865DD7376AE}" dt="2024-04-19T17:31:37.171" v="79" actId="20577"/>
        <pc:sldMkLst>
          <pc:docMk/>
          <pc:sldMk cId="1593017097" sldId="944"/>
        </pc:sldMkLst>
        <pc:spChg chg="mod">
          <ac:chgData name="brian nevins" userId="24b8c7b4a1f239e2" providerId="LiveId" clId="{10D1AACE-1810-4F88-8698-8865DD7376AE}" dt="2024-04-19T17:31:37.171" v="79" actId="20577"/>
          <ac:spMkLst>
            <pc:docMk/>
            <pc:sldMk cId="1593017097" sldId="944"/>
            <ac:spMk id="3" creationId="{98DA859C-2100-0D3E-8B2C-571002335264}"/>
          </ac:spMkLst>
        </pc:spChg>
      </pc:sldChg>
      <pc:sldChg chg="modSp add del mod">
        <pc:chgData name="brian nevins" userId="24b8c7b4a1f239e2" providerId="LiveId" clId="{10D1AACE-1810-4F88-8698-8865DD7376AE}" dt="2024-04-19T17:46:23.588" v="227" actId="47"/>
        <pc:sldMkLst>
          <pc:docMk/>
          <pc:sldMk cId="3913404276" sldId="945"/>
        </pc:sldMkLst>
        <pc:spChg chg="mod">
          <ac:chgData name="brian nevins" userId="24b8c7b4a1f239e2" providerId="LiveId" clId="{10D1AACE-1810-4F88-8698-8865DD7376AE}" dt="2024-04-19T17:39:19.823" v="165" actId="20577"/>
          <ac:spMkLst>
            <pc:docMk/>
            <pc:sldMk cId="3913404276" sldId="945"/>
            <ac:spMk id="3" creationId="{080510A7-E846-8741-9533-6B0F4AE41F9A}"/>
          </ac:spMkLst>
        </pc:spChg>
      </pc:sldChg>
      <pc:sldChg chg="modSp add del mod">
        <pc:chgData name="brian nevins" userId="24b8c7b4a1f239e2" providerId="LiveId" clId="{10D1AACE-1810-4F88-8698-8865DD7376AE}" dt="2024-04-19T17:46:23.588" v="227" actId="47"/>
        <pc:sldMkLst>
          <pc:docMk/>
          <pc:sldMk cId="936582297" sldId="946"/>
        </pc:sldMkLst>
        <pc:spChg chg="mod">
          <ac:chgData name="brian nevins" userId="24b8c7b4a1f239e2" providerId="LiveId" clId="{10D1AACE-1810-4F88-8698-8865DD7376AE}" dt="2024-04-19T17:39:45.606" v="167" actId="6549"/>
          <ac:spMkLst>
            <pc:docMk/>
            <pc:sldMk cId="936582297" sldId="946"/>
            <ac:spMk id="3" creationId="{080510A7-E846-8741-9533-6B0F4AE41F9A}"/>
          </ac:spMkLst>
        </pc:spChg>
      </pc:sldChg>
      <pc:sldChg chg="new del">
        <pc:chgData name="brian nevins" userId="24b8c7b4a1f239e2" providerId="LiveId" clId="{10D1AACE-1810-4F88-8698-8865DD7376AE}" dt="2024-04-19T17:38:34.189" v="160" actId="680"/>
        <pc:sldMkLst>
          <pc:docMk/>
          <pc:sldMk cId="2648719124" sldId="946"/>
        </pc:sldMkLst>
      </pc:sldChg>
      <pc:sldChg chg="modSp add del mod">
        <pc:chgData name="brian nevins" userId="24b8c7b4a1f239e2" providerId="LiveId" clId="{10D1AACE-1810-4F88-8698-8865DD7376AE}" dt="2024-04-19T17:46:23.588" v="227" actId="47"/>
        <pc:sldMkLst>
          <pc:docMk/>
          <pc:sldMk cId="2657875575" sldId="947"/>
        </pc:sldMkLst>
        <pc:spChg chg="mod">
          <ac:chgData name="brian nevins" userId="24b8c7b4a1f239e2" providerId="LiveId" clId="{10D1AACE-1810-4F88-8698-8865DD7376AE}" dt="2024-04-19T17:39:08.960" v="164" actId="6549"/>
          <ac:spMkLst>
            <pc:docMk/>
            <pc:sldMk cId="2657875575" sldId="947"/>
            <ac:spMk id="3" creationId="{080510A7-E846-8741-9533-6B0F4AE41F9A}"/>
          </ac:spMkLst>
        </pc:spChg>
      </pc:sldChg>
      <pc:sldChg chg="modSp mod">
        <pc:chgData name="brian nevins" userId="24b8c7b4a1f239e2" providerId="LiveId" clId="{10D1AACE-1810-4F88-8698-8865DD7376AE}" dt="2024-05-19T00:20:28.020" v="541" actId="20577"/>
        <pc:sldMkLst>
          <pc:docMk/>
          <pc:sldMk cId="381164968" sldId="948"/>
        </pc:sldMkLst>
        <pc:spChg chg="mod">
          <ac:chgData name="brian nevins" userId="24b8c7b4a1f239e2" providerId="LiveId" clId="{10D1AACE-1810-4F88-8698-8865DD7376AE}" dt="2024-05-19T00:20:28.020" v="541" actId="20577"/>
          <ac:spMkLst>
            <pc:docMk/>
            <pc:sldMk cId="381164968" sldId="948"/>
            <ac:spMk id="3" creationId="{98DA859C-2100-0D3E-8B2C-571002335264}"/>
          </ac:spMkLst>
        </pc:spChg>
      </pc:sldChg>
      <pc:sldChg chg="add del">
        <pc:chgData name="brian nevins" userId="24b8c7b4a1f239e2" providerId="LiveId" clId="{10D1AACE-1810-4F88-8698-8865DD7376AE}" dt="2024-04-19T17:46:23.588" v="227" actId="47"/>
        <pc:sldMkLst>
          <pc:docMk/>
          <pc:sldMk cId="4186676657" sldId="948"/>
        </pc:sldMkLst>
      </pc:sldChg>
      <pc:sldChg chg="del">
        <pc:chgData name="brian nevins" userId="24b8c7b4a1f239e2" providerId="LiveId" clId="{10D1AACE-1810-4F88-8698-8865DD7376AE}" dt="2024-05-19T00:31:30.992" v="542" actId="2696"/>
        <pc:sldMkLst>
          <pc:docMk/>
          <pc:sldMk cId="870885306" sldId="989"/>
        </pc:sldMkLst>
      </pc:sldChg>
      <pc:sldChg chg="modSp mod">
        <pc:chgData name="brian nevins" userId="24b8c7b4a1f239e2" providerId="LiveId" clId="{10D1AACE-1810-4F88-8698-8865DD7376AE}" dt="2024-05-18T23:40:45.715" v="248" actId="403"/>
        <pc:sldMkLst>
          <pc:docMk/>
          <pc:sldMk cId="2004144342" sldId="991"/>
        </pc:sldMkLst>
        <pc:spChg chg="mod">
          <ac:chgData name="brian nevins" userId="24b8c7b4a1f239e2" providerId="LiveId" clId="{10D1AACE-1810-4F88-8698-8865DD7376AE}" dt="2024-05-18T23:40:45.715" v="248" actId="403"/>
          <ac:spMkLst>
            <pc:docMk/>
            <pc:sldMk cId="2004144342" sldId="991"/>
            <ac:spMk id="4" creationId="{B4B22223-7A92-90F1-7868-FDCC06691588}"/>
          </ac:spMkLst>
        </pc:spChg>
      </pc:sldChg>
      <pc:sldChg chg="ord">
        <pc:chgData name="brian nevins" userId="24b8c7b4a1f239e2" providerId="LiveId" clId="{10D1AACE-1810-4F88-8698-8865DD7376AE}" dt="2024-05-19T00:03:08.275" v="364"/>
        <pc:sldMkLst>
          <pc:docMk/>
          <pc:sldMk cId="1510771277" sldId="992"/>
        </pc:sldMkLst>
      </pc:sldChg>
      <pc:sldChg chg="add ord">
        <pc:chgData name="brian nevins" userId="24b8c7b4a1f239e2" providerId="LiveId" clId="{10D1AACE-1810-4F88-8698-8865DD7376AE}" dt="2024-05-18T23:43:37.597" v="252"/>
        <pc:sldMkLst>
          <pc:docMk/>
          <pc:sldMk cId="403500960" sldId="993"/>
        </pc:sldMkLst>
      </pc:sldChg>
      <pc:sldChg chg="modSp add mod">
        <pc:chgData name="brian nevins" userId="24b8c7b4a1f239e2" providerId="LiveId" clId="{10D1AACE-1810-4F88-8698-8865DD7376AE}" dt="2024-05-18T23:47:19.170" v="278" actId="403"/>
        <pc:sldMkLst>
          <pc:docMk/>
          <pc:sldMk cId="1142282357" sldId="994"/>
        </pc:sldMkLst>
        <pc:spChg chg="mod">
          <ac:chgData name="brian nevins" userId="24b8c7b4a1f239e2" providerId="LiveId" clId="{10D1AACE-1810-4F88-8698-8865DD7376AE}" dt="2024-05-18T23:47:19.170" v="278" actId="403"/>
          <ac:spMkLst>
            <pc:docMk/>
            <pc:sldMk cId="1142282357" sldId="994"/>
            <ac:spMk id="4" creationId="{B4B22223-7A92-90F1-7868-FDCC06691588}"/>
          </ac:spMkLst>
        </pc:spChg>
      </pc:sldChg>
      <pc:sldChg chg="modSp add mod">
        <pc:chgData name="brian nevins" userId="24b8c7b4a1f239e2" providerId="LiveId" clId="{10D1AACE-1810-4F88-8698-8865DD7376AE}" dt="2024-05-18T23:58:37.028" v="361" actId="20577"/>
        <pc:sldMkLst>
          <pc:docMk/>
          <pc:sldMk cId="3433132051" sldId="995"/>
        </pc:sldMkLst>
        <pc:spChg chg="mod">
          <ac:chgData name="brian nevins" userId="24b8c7b4a1f239e2" providerId="LiveId" clId="{10D1AACE-1810-4F88-8698-8865DD7376AE}" dt="2024-05-18T23:58:37.028" v="361" actId="20577"/>
          <ac:spMkLst>
            <pc:docMk/>
            <pc:sldMk cId="3433132051" sldId="995"/>
            <ac:spMk id="2" creationId="{6690C9C1-9FC0-4F8A-B817-451E16E61A1A}"/>
          </ac:spMkLst>
        </pc:spChg>
        <pc:spChg chg="mod">
          <ac:chgData name="brian nevins" userId="24b8c7b4a1f239e2" providerId="LiveId" clId="{10D1AACE-1810-4F88-8698-8865DD7376AE}" dt="2024-05-18T23:57:59.293" v="321" actId="20577"/>
          <ac:spMkLst>
            <pc:docMk/>
            <pc:sldMk cId="3433132051" sldId="995"/>
            <ac:spMk id="4" creationId="{B4B22223-7A92-90F1-7868-FDCC06691588}"/>
          </ac:spMkLst>
        </pc:spChg>
      </pc:sldChg>
      <pc:sldChg chg="modSp mod">
        <pc:chgData name="brian nevins" userId="24b8c7b4a1f239e2" providerId="LiveId" clId="{10D1AACE-1810-4F88-8698-8865DD7376AE}" dt="2024-06-08T23:28:10.553" v="583" actId="20577"/>
        <pc:sldMkLst>
          <pc:docMk/>
          <pc:sldMk cId="947657913" sldId="996"/>
        </pc:sldMkLst>
        <pc:spChg chg="mod">
          <ac:chgData name="brian nevins" userId="24b8c7b4a1f239e2" providerId="LiveId" clId="{10D1AACE-1810-4F88-8698-8865DD7376AE}" dt="2024-06-08T23:28:10.553" v="583" actId="20577"/>
          <ac:spMkLst>
            <pc:docMk/>
            <pc:sldMk cId="947657913" sldId="996"/>
            <ac:spMk id="3" creationId="{53A3FC04-9FC0-2CF9-130E-74201A013E8B}"/>
          </ac:spMkLst>
        </pc:spChg>
      </pc:sldChg>
      <pc:sldChg chg="modSp add mod ord">
        <pc:chgData name="brian nevins" userId="24b8c7b4a1f239e2" providerId="LiveId" clId="{10D1AACE-1810-4F88-8698-8865DD7376AE}" dt="2024-05-19T00:08:19.270" v="529" actId="20577"/>
        <pc:sldMkLst>
          <pc:docMk/>
          <pc:sldMk cId="1145881328" sldId="996"/>
        </pc:sldMkLst>
        <pc:spChg chg="mod">
          <ac:chgData name="brian nevins" userId="24b8c7b4a1f239e2" providerId="LiveId" clId="{10D1AACE-1810-4F88-8698-8865DD7376AE}" dt="2024-05-19T00:04:52.979" v="520" actId="404"/>
          <ac:spMkLst>
            <pc:docMk/>
            <pc:sldMk cId="1145881328" sldId="996"/>
            <ac:spMk id="2" creationId="{6690C9C1-9FC0-4F8A-B817-451E16E61A1A}"/>
          </ac:spMkLst>
        </pc:spChg>
        <pc:spChg chg="mod">
          <ac:chgData name="brian nevins" userId="24b8c7b4a1f239e2" providerId="LiveId" clId="{10D1AACE-1810-4F88-8698-8865DD7376AE}" dt="2024-05-19T00:08:19.270" v="529" actId="20577"/>
          <ac:spMkLst>
            <pc:docMk/>
            <pc:sldMk cId="1145881328" sldId="996"/>
            <ac:spMk id="4" creationId="{B4B22223-7A92-90F1-7868-FDCC06691588}"/>
          </ac:spMkLst>
        </pc:spChg>
      </pc:sldChg>
      <pc:sldChg chg="modSp add mod ord">
        <pc:chgData name="brian nevins" userId="24b8c7b4a1f239e2" providerId="LiveId" clId="{10D1AACE-1810-4F88-8698-8865DD7376AE}" dt="2024-06-09T00:18:11.613" v="620" actId="115"/>
        <pc:sldMkLst>
          <pc:docMk/>
          <pc:sldMk cId="2182008968" sldId="1015"/>
        </pc:sldMkLst>
        <pc:spChg chg="mod">
          <ac:chgData name="brian nevins" userId="24b8c7b4a1f239e2" providerId="LiveId" clId="{10D1AACE-1810-4F88-8698-8865DD7376AE}" dt="2024-06-09T00:17:33.822" v="606" actId="20577"/>
          <ac:spMkLst>
            <pc:docMk/>
            <pc:sldMk cId="2182008968" sldId="1015"/>
            <ac:spMk id="2" creationId="{6690C9C1-9FC0-4F8A-B817-451E16E61A1A}"/>
          </ac:spMkLst>
        </pc:spChg>
        <pc:spChg chg="mod">
          <ac:chgData name="brian nevins" userId="24b8c7b4a1f239e2" providerId="LiveId" clId="{10D1AACE-1810-4F88-8698-8865DD7376AE}" dt="2024-06-09T00:18:11.613" v="620" actId="115"/>
          <ac:spMkLst>
            <pc:docMk/>
            <pc:sldMk cId="2182008968" sldId="1015"/>
            <ac:spMk id="3" creationId="{53A3FC04-9FC0-2CF9-130E-74201A013E8B}"/>
          </ac:spMkLst>
        </pc:spChg>
      </pc:sldChg>
    </pc:docChg>
  </pc:docChgLst>
  <pc:docChgLst>
    <pc:chgData name="brian nevins" userId="24b8c7b4a1f239e2" providerId="LiveId" clId="{4C15A684-42E0-433F-9B29-BAF6E3EDF075}"/>
    <pc:docChg chg="undo redo custSel addSld delSld modSld sldOrd delMainMaster modMainMaster addSection delSection modSection">
      <pc:chgData name="brian nevins" userId="24b8c7b4a1f239e2" providerId="LiveId" clId="{4C15A684-42E0-433F-9B29-BAF6E3EDF075}" dt="2024-06-30T12:27:33.492" v="26652" actId="729"/>
      <pc:docMkLst>
        <pc:docMk/>
      </pc:docMkLst>
      <pc:sldChg chg="del">
        <pc:chgData name="brian nevins" userId="24b8c7b4a1f239e2" providerId="LiveId" clId="{4C15A684-42E0-433F-9B29-BAF6E3EDF075}" dt="2024-03-01T13:10:03.379" v="13379" actId="47"/>
        <pc:sldMkLst>
          <pc:docMk/>
          <pc:sldMk cId="3605752350" sldId="257"/>
        </pc:sldMkLst>
      </pc:sldChg>
      <pc:sldChg chg="del">
        <pc:chgData name="brian nevins" userId="24b8c7b4a1f239e2" providerId="LiveId" clId="{4C15A684-42E0-433F-9B29-BAF6E3EDF075}" dt="2024-03-01T13:10:03.379" v="13379" actId="47"/>
        <pc:sldMkLst>
          <pc:docMk/>
          <pc:sldMk cId="1798500740" sldId="258"/>
        </pc:sldMkLst>
      </pc:sldChg>
      <pc:sldChg chg="del">
        <pc:chgData name="brian nevins" userId="24b8c7b4a1f239e2" providerId="LiveId" clId="{4C15A684-42E0-433F-9B29-BAF6E3EDF075}" dt="2024-03-01T13:10:03.379" v="13379" actId="47"/>
        <pc:sldMkLst>
          <pc:docMk/>
          <pc:sldMk cId="2742820947" sldId="259"/>
        </pc:sldMkLst>
      </pc:sldChg>
      <pc:sldChg chg="del">
        <pc:chgData name="brian nevins" userId="24b8c7b4a1f239e2" providerId="LiveId" clId="{4C15A684-42E0-433F-9B29-BAF6E3EDF075}" dt="2024-03-01T13:10:03.379" v="13379" actId="47"/>
        <pc:sldMkLst>
          <pc:docMk/>
          <pc:sldMk cId="747255011" sldId="260"/>
        </pc:sldMkLst>
      </pc:sldChg>
      <pc:sldChg chg="del">
        <pc:chgData name="brian nevins" userId="24b8c7b4a1f239e2" providerId="LiveId" clId="{4C15A684-42E0-433F-9B29-BAF6E3EDF075}" dt="2024-03-01T13:10:03.379" v="13379" actId="47"/>
        <pc:sldMkLst>
          <pc:docMk/>
          <pc:sldMk cId="3589622065" sldId="261"/>
        </pc:sldMkLst>
      </pc:sldChg>
      <pc:sldChg chg="del">
        <pc:chgData name="brian nevins" userId="24b8c7b4a1f239e2" providerId="LiveId" clId="{4C15A684-42E0-433F-9B29-BAF6E3EDF075}" dt="2024-03-01T13:10:03.379" v="13379" actId="47"/>
        <pc:sldMkLst>
          <pc:docMk/>
          <pc:sldMk cId="4020732699" sldId="262"/>
        </pc:sldMkLst>
      </pc:sldChg>
      <pc:sldChg chg="del">
        <pc:chgData name="brian nevins" userId="24b8c7b4a1f239e2" providerId="LiveId" clId="{4C15A684-42E0-433F-9B29-BAF6E3EDF075}" dt="2023-11-12T01:37:04.500" v="867" actId="2696"/>
        <pc:sldMkLst>
          <pc:docMk/>
          <pc:sldMk cId="3835058130" sldId="305"/>
        </pc:sldMkLst>
      </pc:sldChg>
      <pc:sldChg chg="modSp del mod modTransition setBg">
        <pc:chgData name="brian nevins" userId="24b8c7b4a1f239e2" providerId="LiveId" clId="{4C15A684-42E0-433F-9B29-BAF6E3EDF075}" dt="2024-03-16T23:57:37.989" v="15896" actId="2696"/>
        <pc:sldMkLst>
          <pc:docMk/>
          <pc:sldMk cId="1198490366" sldId="353"/>
        </pc:sldMkLst>
        <pc:spChg chg="mod">
          <ac:chgData name="brian nevins" userId="24b8c7b4a1f239e2" providerId="LiveId" clId="{4C15A684-42E0-433F-9B29-BAF6E3EDF075}" dt="2024-02-07T17:49:18.881" v="13103" actId="207"/>
          <ac:spMkLst>
            <pc:docMk/>
            <pc:sldMk cId="1198490366" sldId="353"/>
            <ac:spMk id="4" creationId="{F584DBC5-7D6A-4DC9-B9E3-160B9B0D92DD}"/>
          </ac:spMkLst>
        </pc:spChg>
        <pc:spChg chg="mod">
          <ac:chgData name="brian nevins" userId="24b8c7b4a1f239e2" providerId="LiveId" clId="{4C15A684-42E0-433F-9B29-BAF6E3EDF075}" dt="2024-03-16T23:54:50.658" v="15895" actId="122"/>
          <ac:spMkLst>
            <pc:docMk/>
            <pc:sldMk cId="1198490366" sldId="353"/>
            <ac:spMk id="5" creationId="{9F7F94FE-E02C-5AE1-F828-CCB74D7D56DF}"/>
          </ac:spMkLst>
        </pc:spChg>
      </pc:sldChg>
      <pc:sldChg chg="modSp del mod modTransition setBg modShow">
        <pc:chgData name="brian nevins" userId="24b8c7b4a1f239e2" providerId="LiveId" clId="{4C15A684-42E0-433F-9B29-BAF6E3EDF075}" dt="2024-05-15T12:10:56.960" v="21293" actId="2696"/>
        <pc:sldMkLst>
          <pc:docMk/>
          <pc:sldMk cId="718473636" sldId="581"/>
        </pc:sldMkLst>
        <pc:spChg chg="mod">
          <ac:chgData name="brian nevins" userId="24b8c7b4a1f239e2" providerId="LiveId" clId="{4C15A684-42E0-433F-9B29-BAF6E3EDF075}" dt="2024-02-07T16:58:19.578" v="12707" actId="207"/>
          <ac:spMkLst>
            <pc:docMk/>
            <pc:sldMk cId="718473636" sldId="581"/>
            <ac:spMk id="6" creationId="{E8AE56AE-8E3E-4ABC-FFB2-4E5E7201F8CA}"/>
          </ac:spMkLst>
        </pc:spChg>
      </pc:sldChg>
      <pc:sldChg chg="delSp modSp del mod ord modTransition setBg modShow">
        <pc:chgData name="brian nevins" userId="24b8c7b4a1f239e2" providerId="LiveId" clId="{4C15A684-42E0-433F-9B29-BAF6E3EDF075}" dt="2024-04-21T11:39:17.264" v="19093" actId="2696"/>
        <pc:sldMkLst>
          <pc:docMk/>
          <pc:sldMk cId="1080971651" sldId="629"/>
        </pc:sldMkLst>
        <pc:spChg chg="mod">
          <ac:chgData name="brian nevins" userId="24b8c7b4a1f239e2" providerId="LiveId" clId="{4C15A684-42E0-433F-9B29-BAF6E3EDF075}" dt="2024-03-07T21:27:25.019" v="14746" actId="6549"/>
          <ac:spMkLst>
            <pc:docMk/>
            <pc:sldMk cId="1080971651" sldId="629"/>
            <ac:spMk id="2" creationId="{6690C9C1-9FC0-4F8A-B817-451E16E61A1A}"/>
          </ac:spMkLst>
        </pc:spChg>
        <pc:spChg chg="del mod">
          <ac:chgData name="brian nevins" userId="24b8c7b4a1f239e2" providerId="LiveId" clId="{4C15A684-42E0-433F-9B29-BAF6E3EDF075}" dt="2024-04-19T16:42:57.389" v="18466"/>
          <ac:spMkLst>
            <pc:docMk/>
            <pc:sldMk cId="1080971651" sldId="629"/>
            <ac:spMk id="3" creationId="{98DA859C-2100-0D3E-8B2C-571002335264}"/>
          </ac:spMkLst>
        </pc:spChg>
      </pc:sldChg>
      <pc:sldChg chg="modSp del mod modTransition">
        <pc:chgData name="brian nevins" userId="24b8c7b4a1f239e2" providerId="LiveId" clId="{4C15A684-42E0-433F-9B29-BAF6E3EDF075}" dt="2023-12-05T01:00:23.169" v="5145" actId="47"/>
        <pc:sldMkLst>
          <pc:docMk/>
          <pc:sldMk cId="182822089" sldId="701"/>
        </pc:sldMkLst>
        <pc:spChg chg="mod">
          <ac:chgData name="brian nevins" userId="24b8c7b4a1f239e2" providerId="LiveId" clId="{4C15A684-42E0-433F-9B29-BAF6E3EDF075}" dt="2023-12-02T01:43:07.486" v="4335" actId="20577"/>
          <ac:spMkLst>
            <pc:docMk/>
            <pc:sldMk cId="182822089" sldId="701"/>
            <ac:spMk id="4" creationId="{FBEA8CEE-42C9-B976-FAFC-6E236D8F2F8D}"/>
          </ac:spMkLst>
        </pc:spChg>
        <pc:spChg chg="mod">
          <ac:chgData name="brian nevins" userId="24b8c7b4a1f239e2" providerId="LiveId" clId="{4C15A684-42E0-433F-9B29-BAF6E3EDF075}" dt="2023-12-02T01:54:04.258" v="4355" actId="20577"/>
          <ac:spMkLst>
            <pc:docMk/>
            <pc:sldMk cId="182822089" sldId="701"/>
            <ac:spMk id="6" creationId="{E8AE56AE-8E3E-4ABC-FFB2-4E5E7201F8CA}"/>
          </ac:spMkLst>
        </pc:spChg>
      </pc:sldChg>
      <pc:sldChg chg="modSp del mod modTransition">
        <pc:chgData name="brian nevins" userId="24b8c7b4a1f239e2" providerId="LiveId" clId="{4C15A684-42E0-433F-9B29-BAF6E3EDF075}" dt="2023-12-05T01:00:23.169" v="5145" actId="47"/>
        <pc:sldMkLst>
          <pc:docMk/>
          <pc:sldMk cId="1600784919" sldId="702"/>
        </pc:sldMkLst>
        <pc:spChg chg="mod">
          <ac:chgData name="brian nevins" userId="24b8c7b4a1f239e2" providerId="LiveId" clId="{4C15A684-42E0-433F-9B29-BAF6E3EDF075}" dt="2023-12-03T02:44:27.847" v="4789" actId="20577"/>
          <ac:spMkLst>
            <pc:docMk/>
            <pc:sldMk cId="1600784919" sldId="702"/>
            <ac:spMk id="4" creationId="{FBEA8CEE-42C9-B976-FAFC-6E236D8F2F8D}"/>
          </ac:spMkLst>
        </pc:spChg>
        <pc:spChg chg="mod">
          <ac:chgData name="brian nevins" userId="24b8c7b4a1f239e2" providerId="LiveId" clId="{4C15A684-42E0-433F-9B29-BAF6E3EDF075}" dt="2023-12-03T02:46:06.467" v="4809" actId="20577"/>
          <ac:spMkLst>
            <pc:docMk/>
            <pc:sldMk cId="1600784919" sldId="702"/>
            <ac:spMk id="6" creationId="{E8AE56AE-8E3E-4ABC-FFB2-4E5E7201F8CA}"/>
          </ac:spMkLst>
        </pc:spChg>
      </pc:sldChg>
      <pc:sldChg chg="modSp del mod ord modTransition setBg modShow">
        <pc:chgData name="brian nevins" userId="24b8c7b4a1f239e2" providerId="LiveId" clId="{4C15A684-42E0-433F-9B29-BAF6E3EDF075}" dt="2024-04-12T23:13:30.328" v="17793" actId="47"/>
        <pc:sldMkLst>
          <pc:docMk/>
          <pc:sldMk cId="1811222048" sldId="734"/>
        </pc:sldMkLst>
        <pc:spChg chg="mod">
          <ac:chgData name="brian nevins" userId="24b8c7b4a1f239e2" providerId="LiveId" clId="{4C15A684-42E0-433F-9B29-BAF6E3EDF075}" dt="2024-04-04T01:30:42.395" v="16281" actId="20577"/>
          <ac:spMkLst>
            <pc:docMk/>
            <pc:sldMk cId="1811222048" sldId="734"/>
            <ac:spMk id="4" creationId="{FBEA8CEE-42C9-B976-FAFC-6E236D8F2F8D}"/>
          </ac:spMkLst>
        </pc:spChg>
      </pc:sldChg>
      <pc:sldChg chg="modSp del mod">
        <pc:chgData name="brian nevins" userId="24b8c7b4a1f239e2" providerId="LiveId" clId="{4C15A684-42E0-433F-9B29-BAF6E3EDF075}" dt="2023-11-16T21:32:43.716" v="1041" actId="47"/>
        <pc:sldMkLst>
          <pc:docMk/>
          <pc:sldMk cId="3121099712" sldId="748"/>
        </pc:sldMkLst>
        <pc:spChg chg="mod">
          <ac:chgData name="brian nevins" userId="24b8c7b4a1f239e2" providerId="LiveId" clId="{4C15A684-42E0-433F-9B29-BAF6E3EDF075}" dt="2023-11-12T00:09:41.118" v="555" actId="20577"/>
          <ac:spMkLst>
            <pc:docMk/>
            <pc:sldMk cId="3121099712" sldId="748"/>
            <ac:spMk id="4" creationId="{FBEA8CEE-42C9-B976-FAFC-6E236D8F2F8D}"/>
          </ac:spMkLst>
        </pc:spChg>
        <pc:spChg chg="mod">
          <ac:chgData name="brian nevins" userId="24b8c7b4a1f239e2" providerId="LiveId" clId="{4C15A684-42E0-433F-9B29-BAF6E3EDF075}" dt="2023-11-12T00:09:51.334" v="577" actId="20577"/>
          <ac:spMkLst>
            <pc:docMk/>
            <pc:sldMk cId="3121099712" sldId="748"/>
            <ac:spMk id="6" creationId="{E8AE56AE-8E3E-4ABC-FFB2-4E5E7201F8CA}"/>
          </ac:spMkLst>
        </pc:spChg>
      </pc:sldChg>
      <pc:sldChg chg="del">
        <pc:chgData name="brian nevins" userId="24b8c7b4a1f239e2" providerId="LiveId" clId="{4C15A684-42E0-433F-9B29-BAF6E3EDF075}" dt="2023-11-11T23:53:59.062" v="460" actId="47"/>
        <pc:sldMkLst>
          <pc:docMk/>
          <pc:sldMk cId="2946854364" sldId="749"/>
        </pc:sldMkLst>
      </pc:sldChg>
      <pc:sldChg chg="addSp modSp del mod modAnim">
        <pc:chgData name="brian nevins" userId="24b8c7b4a1f239e2" providerId="LiveId" clId="{4C15A684-42E0-433F-9B29-BAF6E3EDF075}" dt="2023-11-16T21:31:54.169" v="997" actId="2696"/>
        <pc:sldMkLst>
          <pc:docMk/>
          <pc:sldMk cId="679431785" sldId="750"/>
        </pc:sldMkLst>
        <pc:spChg chg="add mod">
          <ac:chgData name="brian nevins" userId="24b8c7b4a1f239e2" providerId="LiveId" clId="{4C15A684-42E0-433F-9B29-BAF6E3EDF075}" dt="2023-11-11T22:11:11.729" v="93" actId="1037"/>
          <ac:spMkLst>
            <pc:docMk/>
            <pc:sldMk cId="679431785" sldId="750"/>
            <ac:spMk id="3" creationId="{EED32C18-201A-7638-C7CA-3B5702F2D621}"/>
          </ac:spMkLst>
        </pc:spChg>
        <pc:spChg chg="mod">
          <ac:chgData name="brian nevins" userId="24b8c7b4a1f239e2" providerId="LiveId" clId="{4C15A684-42E0-433F-9B29-BAF6E3EDF075}" dt="2023-11-11T22:09:38.096" v="55" actId="20577"/>
          <ac:spMkLst>
            <pc:docMk/>
            <pc:sldMk cId="679431785" sldId="750"/>
            <ac:spMk id="6" creationId="{2EFFB869-D1E9-3162-78FE-9320D69B47CB}"/>
          </ac:spMkLst>
        </pc:spChg>
      </pc:sldChg>
      <pc:sldChg chg="del">
        <pc:chgData name="brian nevins" userId="24b8c7b4a1f239e2" providerId="LiveId" clId="{4C15A684-42E0-433F-9B29-BAF6E3EDF075}" dt="2023-11-11T22:07:25.500" v="41" actId="2696"/>
        <pc:sldMkLst>
          <pc:docMk/>
          <pc:sldMk cId="2931240052" sldId="751"/>
        </pc:sldMkLst>
      </pc:sldChg>
      <pc:sldChg chg="modSp mod modAnim">
        <pc:chgData name="brian nevins" userId="24b8c7b4a1f239e2" providerId="LiveId" clId="{4C15A684-42E0-433F-9B29-BAF6E3EDF075}" dt="2023-11-11T23:29:32.742" v="141"/>
        <pc:sldMkLst>
          <pc:docMk/>
          <pc:sldMk cId="2316109246" sldId="753"/>
        </pc:sldMkLst>
        <pc:spChg chg="mod">
          <ac:chgData name="brian nevins" userId="24b8c7b4a1f239e2" providerId="LiveId" clId="{4C15A684-42E0-433F-9B29-BAF6E3EDF075}" dt="2023-11-11T23:19:47.756" v="112" actId="20577"/>
          <ac:spMkLst>
            <pc:docMk/>
            <pc:sldMk cId="2316109246" sldId="753"/>
            <ac:spMk id="2" creationId="{6690C9C1-9FC0-4F8A-B817-451E16E61A1A}"/>
          </ac:spMkLst>
        </pc:spChg>
        <pc:spChg chg="mod">
          <ac:chgData name="brian nevins" userId="24b8c7b4a1f239e2" providerId="LiveId" clId="{4C15A684-42E0-433F-9B29-BAF6E3EDF075}" dt="2023-11-11T23:25:03.066" v="134" actId="404"/>
          <ac:spMkLst>
            <pc:docMk/>
            <pc:sldMk cId="2316109246" sldId="753"/>
            <ac:spMk id="6" creationId="{2EFFB869-D1E9-3162-78FE-9320D69B47CB}"/>
          </ac:spMkLst>
        </pc:spChg>
      </pc:sldChg>
      <pc:sldChg chg="del">
        <pc:chgData name="brian nevins" userId="24b8c7b4a1f239e2" providerId="LiveId" clId="{4C15A684-42E0-433F-9B29-BAF6E3EDF075}" dt="2023-11-11T23:31:43.373" v="142" actId="47"/>
        <pc:sldMkLst>
          <pc:docMk/>
          <pc:sldMk cId="3862131189" sldId="754"/>
        </pc:sldMkLst>
      </pc:sldChg>
      <pc:sldChg chg="del">
        <pc:chgData name="brian nevins" userId="24b8c7b4a1f239e2" providerId="LiveId" clId="{4C15A684-42E0-433F-9B29-BAF6E3EDF075}" dt="2023-11-11T23:31:46.467" v="143" actId="47"/>
        <pc:sldMkLst>
          <pc:docMk/>
          <pc:sldMk cId="1893682887" sldId="755"/>
        </pc:sldMkLst>
      </pc:sldChg>
      <pc:sldChg chg="modSp del mod ord modTransition">
        <pc:chgData name="brian nevins" userId="24b8c7b4a1f239e2" providerId="LiveId" clId="{4C15A684-42E0-433F-9B29-BAF6E3EDF075}" dt="2023-12-05T01:00:23.169" v="5145" actId="47"/>
        <pc:sldMkLst>
          <pc:docMk/>
          <pc:sldMk cId="2039027929" sldId="756"/>
        </pc:sldMkLst>
        <pc:spChg chg="mod">
          <ac:chgData name="brian nevins" userId="24b8c7b4a1f239e2" providerId="LiveId" clId="{4C15A684-42E0-433F-9B29-BAF6E3EDF075}" dt="2023-12-02T02:31:59.963" v="4741" actId="20577"/>
          <ac:spMkLst>
            <pc:docMk/>
            <pc:sldMk cId="2039027929" sldId="756"/>
            <ac:spMk id="4" creationId="{FBEA8CEE-42C9-B976-FAFC-6E236D8F2F8D}"/>
          </ac:spMkLst>
        </pc:spChg>
        <pc:spChg chg="mod">
          <ac:chgData name="brian nevins" userId="24b8c7b4a1f239e2" providerId="LiveId" clId="{4C15A684-42E0-433F-9B29-BAF6E3EDF075}" dt="2023-12-02T02:32:26.836" v="4779" actId="14100"/>
          <ac:spMkLst>
            <pc:docMk/>
            <pc:sldMk cId="2039027929" sldId="756"/>
            <ac:spMk id="6" creationId="{E8AE56AE-8E3E-4ABC-FFB2-4E5E7201F8CA}"/>
          </ac:spMkLst>
        </pc:spChg>
      </pc:sldChg>
      <pc:sldChg chg="del">
        <pc:chgData name="brian nevins" userId="24b8c7b4a1f239e2" providerId="LiveId" clId="{4C15A684-42E0-433F-9B29-BAF6E3EDF075}" dt="2023-11-12T00:04:35.378" v="552" actId="47"/>
        <pc:sldMkLst>
          <pc:docMk/>
          <pc:sldMk cId="1158822238" sldId="757"/>
        </pc:sldMkLst>
      </pc:sldChg>
      <pc:sldChg chg="delSp modSp del mod ord delAnim modAnim">
        <pc:chgData name="brian nevins" userId="24b8c7b4a1f239e2" providerId="LiveId" clId="{4C15A684-42E0-433F-9B29-BAF6E3EDF075}" dt="2023-11-16T21:32:46.586" v="1043" actId="47"/>
        <pc:sldMkLst>
          <pc:docMk/>
          <pc:sldMk cId="3278678281" sldId="758"/>
        </pc:sldMkLst>
        <pc:spChg chg="mod">
          <ac:chgData name="brian nevins" userId="24b8c7b4a1f239e2" providerId="LiveId" clId="{4C15A684-42E0-433F-9B29-BAF6E3EDF075}" dt="2023-11-12T00:20:42.356" v="656" actId="20577"/>
          <ac:spMkLst>
            <pc:docMk/>
            <pc:sldMk cId="3278678281" sldId="758"/>
            <ac:spMk id="2" creationId="{6690C9C1-9FC0-4F8A-B817-451E16E61A1A}"/>
          </ac:spMkLst>
        </pc:spChg>
        <pc:spChg chg="del">
          <ac:chgData name="brian nevins" userId="24b8c7b4a1f239e2" providerId="LiveId" clId="{4C15A684-42E0-433F-9B29-BAF6E3EDF075}" dt="2023-11-11T23:59:45.842" v="492" actId="478"/>
          <ac:spMkLst>
            <pc:docMk/>
            <pc:sldMk cId="3278678281" sldId="758"/>
            <ac:spMk id="3" creationId="{A72623C6-CE8A-1C20-1EAC-1316EC2DA6C9}"/>
          </ac:spMkLst>
        </pc:spChg>
        <pc:spChg chg="mod">
          <ac:chgData name="brian nevins" userId="24b8c7b4a1f239e2" providerId="LiveId" clId="{4C15A684-42E0-433F-9B29-BAF6E3EDF075}" dt="2023-11-12T00:22:00.944" v="684" actId="20577"/>
          <ac:spMkLst>
            <pc:docMk/>
            <pc:sldMk cId="3278678281" sldId="758"/>
            <ac:spMk id="6" creationId="{2EFFB869-D1E9-3162-78FE-9320D69B47CB}"/>
          </ac:spMkLst>
        </pc:spChg>
      </pc:sldChg>
      <pc:sldChg chg="modSp del mod">
        <pc:chgData name="brian nevins" userId="24b8c7b4a1f239e2" providerId="LiveId" clId="{4C15A684-42E0-433F-9B29-BAF6E3EDF075}" dt="2023-11-16T21:32:45.205" v="1042" actId="47"/>
        <pc:sldMkLst>
          <pc:docMk/>
          <pc:sldMk cId="4041274217" sldId="759"/>
        </pc:sldMkLst>
        <pc:spChg chg="mod">
          <ac:chgData name="brian nevins" userId="24b8c7b4a1f239e2" providerId="LiveId" clId="{4C15A684-42E0-433F-9B29-BAF6E3EDF075}" dt="2023-11-12T00:11:57.796" v="581" actId="20577"/>
          <ac:spMkLst>
            <pc:docMk/>
            <pc:sldMk cId="4041274217" sldId="759"/>
            <ac:spMk id="4" creationId="{FBEA8CEE-42C9-B976-FAFC-6E236D8F2F8D}"/>
          </ac:spMkLst>
        </pc:spChg>
        <pc:spChg chg="mod">
          <ac:chgData name="brian nevins" userId="24b8c7b4a1f239e2" providerId="LiveId" clId="{4C15A684-42E0-433F-9B29-BAF6E3EDF075}" dt="2023-11-12T00:12:12.241" v="614" actId="20577"/>
          <ac:spMkLst>
            <pc:docMk/>
            <pc:sldMk cId="4041274217" sldId="759"/>
            <ac:spMk id="6" creationId="{E8AE56AE-8E3E-4ABC-FFB2-4E5E7201F8CA}"/>
          </ac:spMkLst>
        </pc:spChg>
      </pc:sldChg>
      <pc:sldChg chg="modSp del mod">
        <pc:chgData name="brian nevins" userId="24b8c7b4a1f239e2" providerId="LiveId" clId="{4C15A684-42E0-433F-9B29-BAF6E3EDF075}" dt="2023-11-16T21:32:49.016" v="1044" actId="47"/>
        <pc:sldMkLst>
          <pc:docMk/>
          <pc:sldMk cId="785503072" sldId="760"/>
        </pc:sldMkLst>
        <pc:spChg chg="mod">
          <ac:chgData name="brian nevins" userId="24b8c7b4a1f239e2" providerId="LiveId" clId="{4C15A684-42E0-433F-9B29-BAF6E3EDF075}" dt="2023-11-12T00:31:13.685" v="695" actId="20577"/>
          <ac:spMkLst>
            <pc:docMk/>
            <pc:sldMk cId="785503072" sldId="760"/>
            <ac:spMk id="4" creationId="{FBEA8CEE-42C9-B976-FAFC-6E236D8F2F8D}"/>
          </ac:spMkLst>
        </pc:spChg>
        <pc:spChg chg="mod">
          <ac:chgData name="brian nevins" userId="24b8c7b4a1f239e2" providerId="LiveId" clId="{4C15A684-42E0-433F-9B29-BAF6E3EDF075}" dt="2023-11-12T00:36:12.260" v="763" actId="14100"/>
          <ac:spMkLst>
            <pc:docMk/>
            <pc:sldMk cId="785503072" sldId="760"/>
            <ac:spMk id="6" creationId="{E8AE56AE-8E3E-4ABC-FFB2-4E5E7201F8CA}"/>
          </ac:spMkLst>
        </pc:spChg>
      </pc:sldChg>
      <pc:sldChg chg="modSp del mod">
        <pc:chgData name="brian nevins" userId="24b8c7b4a1f239e2" providerId="LiveId" clId="{4C15A684-42E0-433F-9B29-BAF6E3EDF075}" dt="2023-11-16T21:32:53.006" v="1045" actId="47"/>
        <pc:sldMkLst>
          <pc:docMk/>
          <pc:sldMk cId="906461218" sldId="761"/>
        </pc:sldMkLst>
        <pc:spChg chg="mod">
          <ac:chgData name="brian nevins" userId="24b8c7b4a1f239e2" providerId="LiveId" clId="{4C15A684-42E0-433F-9B29-BAF6E3EDF075}" dt="2023-11-12T00:38:51.061" v="776" actId="20577"/>
          <ac:spMkLst>
            <pc:docMk/>
            <pc:sldMk cId="906461218" sldId="761"/>
            <ac:spMk id="4" creationId="{FBEA8CEE-42C9-B976-FAFC-6E236D8F2F8D}"/>
          </ac:spMkLst>
        </pc:spChg>
        <pc:spChg chg="mod">
          <ac:chgData name="brian nevins" userId="24b8c7b4a1f239e2" providerId="LiveId" clId="{4C15A684-42E0-433F-9B29-BAF6E3EDF075}" dt="2023-11-12T00:39:19.261" v="837" actId="20577"/>
          <ac:spMkLst>
            <pc:docMk/>
            <pc:sldMk cId="906461218" sldId="761"/>
            <ac:spMk id="6" creationId="{E8AE56AE-8E3E-4ABC-FFB2-4E5E7201F8CA}"/>
          </ac:spMkLst>
        </pc:spChg>
      </pc:sldChg>
      <pc:sldChg chg="modSp mod ord modTransition setBg">
        <pc:chgData name="brian nevins" userId="24b8c7b4a1f239e2" providerId="LiveId" clId="{4C15A684-42E0-433F-9B29-BAF6E3EDF075}" dt="2024-06-28T03:03:05.774" v="25489" actId="1035"/>
        <pc:sldMkLst>
          <pc:docMk/>
          <pc:sldMk cId="1132795297" sldId="762"/>
        </pc:sldMkLst>
        <pc:spChg chg="mod">
          <ac:chgData name="brian nevins" userId="24b8c7b4a1f239e2" providerId="LiveId" clId="{4C15A684-42E0-433F-9B29-BAF6E3EDF075}" dt="2024-06-28T02:40:50.718" v="25283" actId="20577"/>
          <ac:spMkLst>
            <pc:docMk/>
            <pc:sldMk cId="1132795297" sldId="762"/>
            <ac:spMk id="4" creationId="{FBEA8CEE-42C9-B976-FAFC-6E236D8F2F8D}"/>
          </ac:spMkLst>
        </pc:spChg>
        <pc:spChg chg="mod">
          <ac:chgData name="brian nevins" userId="24b8c7b4a1f239e2" providerId="LiveId" clId="{4C15A684-42E0-433F-9B29-BAF6E3EDF075}" dt="2024-06-28T03:03:05.774" v="25489" actId="1035"/>
          <ac:spMkLst>
            <pc:docMk/>
            <pc:sldMk cId="1132795297" sldId="762"/>
            <ac:spMk id="6" creationId="{E8AE56AE-8E3E-4ABC-FFB2-4E5E7201F8CA}"/>
          </ac:spMkLst>
        </pc:spChg>
      </pc:sldChg>
      <pc:sldChg chg="del">
        <pc:chgData name="brian nevins" userId="24b8c7b4a1f239e2" providerId="LiveId" clId="{4C15A684-42E0-433F-9B29-BAF6E3EDF075}" dt="2023-11-11T23:31:47.786" v="144" actId="47"/>
        <pc:sldMkLst>
          <pc:docMk/>
          <pc:sldMk cId="1651326230" sldId="763"/>
        </pc:sldMkLst>
      </pc:sldChg>
      <pc:sldChg chg="del">
        <pc:chgData name="brian nevins" userId="24b8c7b4a1f239e2" providerId="LiveId" clId="{4C15A684-42E0-433F-9B29-BAF6E3EDF075}" dt="2023-11-12T01:36:57.559" v="866" actId="2696"/>
        <pc:sldMkLst>
          <pc:docMk/>
          <pc:sldMk cId="3604954091" sldId="764"/>
        </pc:sldMkLst>
      </pc:sldChg>
      <pc:sldChg chg="modSp del mod ord modTransition setBg modNotesTx">
        <pc:chgData name="brian nevins" userId="24b8c7b4a1f239e2" providerId="LiveId" clId="{4C15A684-42E0-433F-9B29-BAF6E3EDF075}" dt="2024-01-13T17:48:03.340" v="7302" actId="2696"/>
        <pc:sldMkLst>
          <pc:docMk/>
          <pc:sldMk cId="1206908036" sldId="765"/>
        </pc:sldMkLst>
        <pc:spChg chg="mod">
          <ac:chgData name="brian nevins" userId="24b8c7b4a1f239e2" providerId="LiveId" clId="{4C15A684-42E0-433F-9B29-BAF6E3EDF075}" dt="2023-12-05T01:04:35.656" v="5168" actId="120"/>
          <ac:spMkLst>
            <pc:docMk/>
            <pc:sldMk cId="1206908036" sldId="765"/>
            <ac:spMk id="2" creationId="{53F65BBA-BD43-4743-A2B1-48952AFC8749}"/>
          </ac:spMkLst>
        </pc:spChg>
        <pc:spChg chg="mod">
          <ac:chgData name="brian nevins" userId="24b8c7b4a1f239e2" providerId="LiveId" clId="{4C15A684-42E0-433F-9B29-BAF6E3EDF075}" dt="2024-01-05T23:35:38.664" v="6070"/>
          <ac:spMkLst>
            <pc:docMk/>
            <pc:sldMk cId="1206908036" sldId="765"/>
            <ac:spMk id="4" creationId="{CF874112-CC84-9921-0BBA-38D0273F8FBA}"/>
          </ac:spMkLst>
        </pc:spChg>
      </pc:sldChg>
      <pc:sldChg chg="addSp delSp modSp del mod modShow">
        <pc:chgData name="brian nevins" userId="24b8c7b4a1f239e2" providerId="LiveId" clId="{4C15A684-42E0-433F-9B29-BAF6E3EDF075}" dt="2023-11-26T02:46:48.863" v="4190" actId="47"/>
        <pc:sldMkLst>
          <pc:docMk/>
          <pc:sldMk cId="95209969" sldId="766"/>
        </pc:sldMkLst>
        <pc:spChg chg="mod">
          <ac:chgData name="brian nevins" userId="24b8c7b4a1f239e2" providerId="LiveId" clId="{4C15A684-42E0-433F-9B29-BAF6E3EDF075}" dt="2023-11-19T00:30:01.406" v="2263" actId="1076"/>
          <ac:spMkLst>
            <pc:docMk/>
            <pc:sldMk cId="95209969" sldId="766"/>
            <ac:spMk id="2" creationId="{53F65BBA-BD43-4743-A2B1-48952AFC8749}"/>
          </ac:spMkLst>
        </pc:spChg>
        <pc:spChg chg="add mod">
          <ac:chgData name="brian nevins" userId="24b8c7b4a1f239e2" providerId="LiveId" clId="{4C15A684-42E0-433F-9B29-BAF6E3EDF075}" dt="2023-11-19T00:31:59.679" v="2273" actId="20577"/>
          <ac:spMkLst>
            <pc:docMk/>
            <pc:sldMk cId="95209969" sldId="766"/>
            <ac:spMk id="3" creationId="{8AA6FBA9-352D-56F7-D79D-D930DC5E2F92}"/>
          </ac:spMkLst>
        </pc:spChg>
        <pc:spChg chg="del mod">
          <ac:chgData name="brian nevins" userId="24b8c7b4a1f239e2" providerId="LiveId" clId="{4C15A684-42E0-433F-9B29-BAF6E3EDF075}" dt="2023-11-12T01:54:57.711" v="871"/>
          <ac:spMkLst>
            <pc:docMk/>
            <pc:sldMk cId="95209969" sldId="766"/>
            <ac:spMk id="4" creationId="{CF874112-CC84-9921-0BBA-38D0273F8FBA}"/>
          </ac:spMkLst>
        </pc:spChg>
      </pc:sldChg>
      <pc:sldChg chg="del">
        <pc:chgData name="brian nevins" userId="24b8c7b4a1f239e2" providerId="LiveId" clId="{4C15A684-42E0-433F-9B29-BAF6E3EDF075}" dt="2023-11-12T01:36:50.433" v="865" actId="2696"/>
        <pc:sldMkLst>
          <pc:docMk/>
          <pc:sldMk cId="1383229331" sldId="767"/>
        </pc:sldMkLst>
      </pc:sldChg>
      <pc:sldChg chg="del">
        <pc:chgData name="brian nevins" userId="24b8c7b4a1f239e2" providerId="LiveId" clId="{4C15A684-42E0-433F-9B29-BAF6E3EDF075}" dt="2023-11-12T01:37:11.816" v="868" actId="2696"/>
        <pc:sldMkLst>
          <pc:docMk/>
          <pc:sldMk cId="138065488" sldId="768"/>
        </pc:sldMkLst>
      </pc:sldChg>
      <pc:sldChg chg="add del">
        <pc:chgData name="brian nevins" userId="24b8c7b4a1f239e2" providerId="LiveId" clId="{4C15A684-42E0-433F-9B29-BAF6E3EDF075}" dt="2023-11-25T14:56:06.092" v="2435" actId="47"/>
        <pc:sldMkLst>
          <pc:docMk/>
          <pc:sldMk cId="3278344791" sldId="769"/>
        </pc:sldMkLst>
      </pc:sldChg>
      <pc:sldChg chg="add">
        <pc:chgData name="brian nevins" userId="24b8c7b4a1f239e2" providerId="LiveId" clId="{4C15A684-42E0-433F-9B29-BAF6E3EDF075}" dt="2023-11-11T23:24:21.586" v="131" actId="2890"/>
        <pc:sldMkLst>
          <pc:docMk/>
          <pc:sldMk cId="1857726697" sldId="770"/>
        </pc:sldMkLst>
      </pc:sldChg>
      <pc:sldChg chg="modSp add del mod ord">
        <pc:chgData name="brian nevins" userId="24b8c7b4a1f239e2" providerId="LiveId" clId="{4C15A684-42E0-433F-9B29-BAF6E3EDF075}" dt="2023-11-25T18:29:41.021" v="2482" actId="47"/>
        <pc:sldMkLst>
          <pc:docMk/>
          <pc:sldMk cId="3773613278" sldId="770"/>
        </pc:sldMkLst>
        <pc:spChg chg="mod">
          <ac:chgData name="brian nevins" userId="24b8c7b4a1f239e2" providerId="LiveId" clId="{4C15A684-42E0-433F-9B29-BAF6E3EDF075}" dt="2023-11-17T22:02:52.638" v="1114" actId="20577"/>
          <ac:spMkLst>
            <pc:docMk/>
            <pc:sldMk cId="3773613278" sldId="770"/>
            <ac:spMk id="2" creationId="{6690C9C1-9FC0-4F8A-B817-451E16E61A1A}"/>
          </ac:spMkLst>
        </pc:spChg>
        <pc:spChg chg="mod">
          <ac:chgData name="brian nevins" userId="24b8c7b4a1f239e2" providerId="LiveId" clId="{4C15A684-42E0-433F-9B29-BAF6E3EDF075}" dt="2023-11-16T21:38:28.997" v="1082" actId="20577"/>
          <ac:spMkLst>
            <pc:docMk/>
            <pc:sldMk cId="3773613278" sldId="770"/>
            <ac:spMk id="6" creationId="{2EFFB869-D1E9-3162-78FE-9320D69B47CB}"/>
          </ac:spMkLst>
        </pc:spChg>
      </pc:sldChg>
      <pc:sldChg chg="addSp delSp modSp add mod setBg modAnim">
        <pc:chgData name="brian nevins" userId="24b8c7b4a1f239e2" providerId="LiveId" clId="{4C15A684-42E0-433F-9B29-BAF6E3EDF075}" dt="2023-11-11T23:52:06.358" v="458"/>
        <pc:sldMkLst>
          <pc:docMk/>
          <pc:sldMk cId="683042121" sldId="771"/>
        </pc:sldMkLst>
        <pc:spChg chg="add mod">
          <ac:chgData name="brian nevins" userId="24b8c7b4a1f239e2" providerId="LiveId" clId="{4C15A684-42E0-433F-9B29-BAF6E3EDF075}" dt="2023-11-11T23:41:39.972" v="238" actId="14100"/>
          <ac:spMkLst>
            <pc:docMk/>
            <pc:sldMk cId="683042121" sldId="771"/>
            <ac:spMk id="5" creationId="{41813941-AD20-7199-C801-EDFB06B9795D}"/>
          </ac:spMkLst>
        </pc:spChg>
        <pc:spChg chg="del mod">
          <ac:chgData name="brian nevins" userId="24b8c7b4a1f239e2" providerId="LiveId" clId="{4C15A684-42E0-433F-9B29-BAF6E3EDF075}" dt="2023-11-11T23:40:34.236" v="180"/>
          <ac:spMkLst>
            <pc:docMk/>
            <pc:sldMk cId="683042121" sldId="771"/>
            <ac:spMk id="6" creationId="{2EFFB869-D1E9-3162-78FE-9320D69B47CB}"/>
          </ac:spMkLst>
        </pc:spChg>
        <pc:picChg chg="add mod">
          <ac:chgData name="brian nevins" userId="24b8c7b4a1f239e2" providerId="LiveId" clId="{4C15A684-42E0-433F-9B29-BAF6E3EDF075}" dt="2023-11-11T23:40:37.044" v="181" actId="1076"/>
          <ac:picMkLst>
            <pc:docMk/>
            <pc:sldMk cId="683042121" sldId="771"/>
            <ac:picMk id="4" creationId="{42FCF8BB-787F-5BED-8688-6E152ECA6127}"/>
          </ac:picMkLst>
        </pc:picChg>
        <pc:picChg chg="add mod">
          <ac:chgData name="brian nevins" userId="24b8c7b4a1f239e2" providerId="LiveId" clId="{4C15A684-42E0-433F-9B29-BAF6E3EDF075}" dt="2023-11-11T23:47:34.671" v="379" actId="29295"/>
          <ac:picMkLst>
            <pc:docMk/>
            <pc:sldMk cId="683042121" sldId="771"/>
            <ac:picMk id="8" creationId="{FA4A9AFE-323F-3ACE-6164-48B6920FAC23}"/>
          </ac:picMkLst>
        </pc:picChg>
      </pc:sldChg>
      <pc:sldChg chg="new del">
        <pc:chgData name="brian nevins" userId="24b8c7b4a1f239e2" providerId="LiveId" clId="{4C15A684-42E0-433F-9B29-BAF6E3EDF075}" dt="2023-11-11T23:39:46.181" v="171" actId="680"/>
        <pc:sldMkLst>
          <pc:docMk/>
          <pc:sldMk cId="1415808693" sldId="771"/>
        </pc:sldMkLst>
      </pc:sldChg>
      <pc:sldChg chg="addSp delSp modSp del mod ord modTransition setBg modAnim">
        <pc:chgData name="brian nevins" userId="24b8c7b4a1f239e2" providerId="LiveId" clId="{4C15A684-42E0-433F-9B29-BAF6E3EDF075}" dt="2024-02-03T02:41:16.567" v="12027" actId="47"/>
        <pc:sldMkLst>
          <pc:docMk/>
          <pc:sldMk cId="3823526875" sldId="771"/>
        </pc:sldMkLst>
        <pc:spChg chg="mod">
          <ac:chgData name="brian nevins" userId="24b8c7b4a1f239e2" providerId="LiveId" clId="{4C15A684-42E0-433F-9B29-BAF6E3EDF075}" dt="2024-01-25T17:09:22.221" v="11311" actId="207"/>
          <ac:spMkLst>
            <pc:docMk/>
            <pc:sldMk cId="3823526875" sldId="771"/>
            <ac:spMk id="2" creationId="{6690C9C1-9FC0-4F8A-B817-451E16E61A1A}"/>
          </ac:spMkLst>
        </pc:spChg>
        <pc:spChg chg="add mod">
          <ac:chgData name="brian nevins" userId="24b8c7b4a1f239e2" providerId="LiveId" clId="{4C15A684-42E0-433F-9B29-BAF6E3EDF075}" dt="2024-01-28T00:49:24.986" v="11944" actId="14100"/>
          <ac:spMkLst>
            <pc:docMk/>
            <pc:sldMk cId="3823526875" sldId="771"/>
            <ac:spMk id="3" creationId="{6FE768F2-6695-DAEB-63D3-1FA326BDC1CB}"/>
          </ac:spMkLst>
        </pc:spChg>
        <pc:spChg chg="add mod">
          <ac:chgData name="brian nevins" userId="24b8c7b4a1f239e2" providerId="LiveId" clId="{4C15A684-42E0-433F-9B29-BAF6E3EDF075}" dt="2024-01-28T00:49:04.816" v="11939" actId="20577"/>
          <ac:spMkLst>
            <pc:docMk/>
            <pc:sldMk cId="3823526875" sldId="771"/>
            <ac:spMk id="5" creationId="{91934557-28C9-DE83-7D13-EB0C031EF4D5}"/>
          </ac:spMkLst>
        </pc:spChg>
        <pc:spChg chg="del mod">
          <ac:chgData name="brian nevins" userId="24b8c7b4a1f239e2" providerId="LiveId" clId="{4C15A684-42E0-433F-9B29-BAF6E3EDF075}" dt="2024-01-23T18:04:31.953" v="9860"/>
          <ac:spMkLst>
            <pc:docMk/>
            <pc:sldMk cId="3823526875" sldId="771"/>
            <ac:spMk id="6" creationId="{2EFFB869-D1E9-3162-78FE-9320D69B47CB}"/>
          </ac:spMkLst>
        </pc:spChg>
      </pc:sldChg>
      <pc:sldChg chg="addSp delSp modSp add mod modAnim">
        <pc:chgData name="brian nevins" userId="24b8c7b4a1f239e2" providerId="LiveId" clId="{4C15A684-42E0-433F-9B29-BAF6E3EDF075}" dt="2023-11-11T23:52:12.190" v="459"/>
        <pc:sldMkLst>
          <pc:docMk/>
          <pc:sldMk cId="511766812" sldId="772"/>
        </pc:sldMkLst>
        <pc:spChg chg="mod">
          <ac:chgData name="brian nevins" userId="24b8c7b4a1f239e2" providerId="LiveId" clId="{4C15A684-42E0-433F-9B29-BAF6E3EDF075}" dt="2023-11-11T23:49:58.975" v="447" actId="14100"/>
          <ac:spMkLst>
            <pc:docMk/>
            <pc:sldMk cId="511766812" sldId="772"/>
            <ac:spMk id="5" creationId="{41813941-AD20-7199-C801-EDFB06B9795D}"/>
          </ac:spMkLst>
        </pc:spChg>
        <pc:picChg chg="del">
          <ac:chgData name="brian nevins" userId="24b8c7b4a1f239e2" providerId="LiveId" clId="{4C15A684-42E0-433F-9B29-BAF6E3EDF075}" dt="2023-11-11T23:50:02.978" v="448" actId="478"/>
          <ac:picMkLst>
            <pc:docMk/>
            <pc:sldMk cId="511766812" sldId="772"/>
            <ac:picMk id="4" creationId="{42FCF8BB-787F-5BED-8688-6E152ECA6127}"/>
          </ac:picMkLst>
        </pc:picChg>
        <pc:picChg chg="add mod ord">
          <ac:chgData name="brian nevins" userId="24b8c7b4a1f239e2" providerId="LiveId" clId="{4C15A684-42E0-433F-9B29-BAF6E3EDF075}" dt="2023-11-11T23:51:04.362" v="454" actId="167"/>
          <ac:picMkLst>
            <pc:docMk/>
            <pc:sldMk cId="511766812" sldId="772"/>
            <ac:picMk id="6" creationId="{849D06B2-2142-AFFE-69F4-232ED97E8011}"/>
          </ac:picMkLst>
        </pc:picChg>
        <pc:picChg chg="mod">
          <ac:chgData name="brian nevins" userId="24b8c7b4a1f239e2" providerId="LiveId" clId="{4C15A684-42E0-433F-9B29-BAF6E3EDF075}" dt="2023-11-11T23:51:07.506" v="455" actId="1076"/>
          <ac:picMkLst>
            <pc:docMk/>
            <pc:sldMk cId="511766812" sldId="772"/>
            <ac:picMk id="8" creationId="{FA4A9AFE-323F-3ACE-6164-48B6920FAC23}"/>
          </ac:picMkLst>
        </pc:picChg>
      </pc:sldChg>
      <pc:sldChg chg="del">
        <pc:chgData name="brian nevins" userId="24b8c7b4a1f239e2" providerId="LiveId" clId="{4C15A684-42E0-433F-9B29-BAF6E3EDF075}" dt="2023-11-25T14:56:07.176" v="2436" actId="47"/>
        <pc:sldMkLst>
          <pc:docMk/>
          <pc:sldMk cId="732899007" sldId="772"/>
        </pc:sldMkLst>
      </pc:sldChg>
      <pc:sldChg chg="modSp del mod ord modTransition setBg modAnim modShow">
        <pc:chgData name="brian nevins" userId="24b8c7b4a1f239e2" providerId="LiveId" clId="{4C15A684-42E0-433F-9B29-BAF6E3EDF075}" dt="2024-01-11T17:27:41.674" v="6878" actId="47"/>
        <pc:sldMkLst>
          <pc:docMk/>
          <pc:sldMk cId="1818977989" sldId="773"/>
        </pc:sldMkLst>
        <pc:spChg chg="mod">
          <ac:chgData name="brian nevins" userId="24b8c7b4a1f239e2" providerId="LiveId" clId="{4C15A684-42E0-433F-9B29-BAF6E3EDF075}" dt="2024-01-03T00:44:58.576" v="5648" actId="20577"/>
          <ac:spMkLst>
            <pc:docMk/>
            <pc:sldMk cId="1818977989" sldId="773"/>
            <ac:spMk id="2" creationId="{6690C9C1-9FC0-4F8A-B817-451E16E61A1A}"/>
          </ac:spMkLst>
        </pc:spChg>
      </pc:sldChg>
      <pc:sldChg chg="add del">
        <pc:chgData name="brian nevins" userId="24b8c7b4a1f239e2" providerId="LiveId" clId="{4C15A684-42E0-433F-9B29-BAF6E3EDF075}" dt="2023-11-16T21:32:42.174" v="1040" actId="47"/>
        <pc:sldMkLst>
          <pc:docMk/>
          <pc:sldMk cId="3358781837" sldId="773"/>
        </pc:sldMkLst>
      </pc:sldChg>
      <pc:sldChg chg="modSp del mod modAnim">
        <pc:chgData name="brian nevins" userId="24b8c7b4a1f239e2" providerId="LiveId" clId="{4C15A684-42E0-433F-9B29-BAF6E3EDF075}" dt="2023-11-25T18:32:14.389" v="2484" actId="47"/>
        <pc:sldMkLst>
          <pc:docMk/>
          <pc:sldMk cId="1566242289" sldId="774"/>
        </pc:sldMkLst>
        <pc:spChg chg="mod">
          <ac:chgData name="brian nevins" userId="24b8c7b4a1f239e2" providerId="LiveId" clId="{4C15A684-42E0-433F-9B29-BAF6E3EDF075}" dt="2023-11-18T20:07:14.059" v="1657" actId="313"/>
          <ac:spMkLst>
            <pc:docMk/>
            <pc:sldMk cId="1566242289" sldId="774"/>
            <ac:spMk id="6" creationId="{2EFFB869-D1E9-3162-78FE-9320D69B47CB}"/>
          </ac:spMkLst>
        </pc:spChg>
      </pc:sldChg>
      <pc:sldChg chg="delSp modSp add del mod">
        <pc:chgData name="brian nevins" userId="24b8c7b4a1f239e2" providerId="LiveId" clId="{4C15A684-42E0-433F-9B29-BAF6E3EDF075}" dt="2023-11-16T21:32:54.865" v="1046" actId="47"/>
        <pc:sldMkLst>
          <pc:docMk/>
          <pc:sldMk cId="4038898332" sldId="774"/>
        </pc:sldMkLst>
        <pc:spChg chg="del">
          <ac:chgData name="brian nevins" userId="24b8c7b4a1f239e2" providerId="LiveId" clId="{4C15A684-42E0-433F-9B29-BAF6E3EDF075}" dt="2023-11-12T00:40:31.216" v="839" actId="478"/>
          <ac:spMkLst>
            <pc:docMk/>
            <pc:sldMk cId="4038898332" sldId="774"/>
            <ac:spMk id="4" creationId="{FBEA8CEE-42C9-B976-FAFC-6E236D8F2F8D}"/>
          </ac:spMkLst>
        </pc:spChg>
        <pc:spChg chg="mod">
          <ac:chgData name="brian nevins" userId="24b8c7b4a1f239e2" providerId="LiveId" clId="{4C15A684-42E0-433F-9B29-BAF6E3EDF075}" dt="2023-11-12T00:40:50.469" v="864" actId="14100"/>
          <ac:spMkLst>
            <pc:docMk/>
            <pc:sldMk cId="4038898332" sldId="774"/>
            <ac:spMk id="6" creationId="{E8AE56AE-8E3E-4ABC-FFB2-4E5E7201F8CA}"/>
          </ac:spMkLst>
        </pc:spChg>
      </pc:sldChg>
      <pc:sldChg chg="modSp del mod ord modTransition modAnim">
        <pc:chgData name="brian nevins" userId="24b8c7b4a1f239e2" providerId="LiveId" clId="{4C15A684-42E0-433F-9B29-BAF6E3EDF075}" dt="2023-12-05T01:00:23.169" v="5145" actId="47"/>
        <pc:sldMkLst>
          <pc:docMk/>
          <pc:sldMk cId="137571507" sldId="775"/>
        </pc:sldMkLst>
        <pc:spChg chg="mod">
          <ac:chgData name="brian nevins" userId="24b8c7b4a1f239e2" providerId="LiveId" clId="{4C15A684-42E0-433F-9B29-BAF6E3EDF075}" dt="2023-12-02T02:05:11.962" v="4384" actId="20577"/>
          <ac:spMkLst>
            <pc:docMk/>
            <pc:sldMk cId="137571507" sldId="775"/>
            <ac:spMk id="2" creationId="{6690C9C1-9FC0-4F8A-B817-451E16E61A1A}"/>
          </ac:spMkLst>
        </pc:spChg>
        <pc:spChg chg="mod">
          <ac:chgData name="brian nevins" userId="24b8c7b4a1f239e2" providerId="LiveId" clId="{4C15A684-42E0-433F-9B29-BAF6E3EDF075}" dt="2023-12-02T02:06:38.540" v="4397" actId="20577"/>
          <ac:spMkLst>
            <pc:docMk/>
            <pc:sldMk cId="137571507" sldId="775"/>
            <ac:spMk id="6" creationId="{2EFFB869-D1E9-3162-78FE-9320D69B47CB}"/>
          </ac:spMkLst>
        </pc:spChg>
      </pc:sldChg>
      <pc:sldChg chg="addSp modSp add del mod ord modAnim">
        <pc:chgData name="brian nevins" userId="24b8c7b4a1f239e2" providerId="LiveId" clId="{4C15A684-42E0-433F-9B29-BAF6E3EDF075}" dt="2023-11-16T21:32:56.454" v="1047" actId="47"/>
        <pc:sldMkLst>
          <pc:docMk/>
          <pc:sldMk cId="1722015405" sldId="775"/>
        </pc:sldMkLst>
        <pc:spChg chg="mod">
          <ac:chgData name="brian nevins" userId="24b8c7b4a1f239e2" providerId="LiveId" clId="{4C15A684-42E0-433F-9B29-BAF6E3EDF075}" dt="2023-11-12T01:56:10.182" v="897" actId="20577"/>
          <ac:spMkLst>
            <pc:docMk/>
            <pc:sldMk cId="1722015405" sldId="775"/>
            <ac:spMk id="2" creationId="{6690C9C1-9FC0-4F8A-B817-451E16E61A1A}"/>
          </ac:spMkLst>
        </pc:spChg>
        <pc:spChg chg="add mod">
          <ac:chgData name="brian nevins" userId="24b8c7b4a1f239e2" providerId="LiveId" clId="{4C15A684-42E0-433F-9B29-BAF6E3EDF075}" dt="2023-11-12T02:01:00.273" v="943" actId="1076"/>
          <ac:spMkLst>
            <pc:docMk/>
            <pc:sldMk cId="1722015405" sldId="775"/>
            <ac:spMk id="3" creationId="{6A994644-49A0-3C50-3CEE-772266D9327D}"/>
          </ac:spMkLst>
        </pc:spChg>
        <pc:spChg chg="add mod">
          <ac:chgData name="brian nevins" userId="24b8c7b4a1f239e2" providerId="LiveId" clId="{4C15A684-42E0-433F-9B29-BAF6E3EDF075}" dt="2023-11-12T02:01:08.404" v="944" actId="1076"/>
          <ac:spMkLst>
            <pc:docMk/>
            <pc:sldMk cId="1722015405" sldId="775"/>
            <ac:spMk id="4" creationId="{58948125-6A9B-D8B9-B9B0-7A070CF59D11}"/>
          </ac:spMkLst>
        </pc:spChg>
        <pc:spChg chg="mod">
          <ac:chgData name="brian nevins" userId="24b8c7b4a1f239e2" providerId="LiveId" clId="{4C15A684-42E0-433F-9B29-BAF6E3EDF075}" dt="2023-11-12T01:59:12.778" v="908" actId="404"/>
          <ac:spMkLst>
            <pc:docMk/>
            <pc:sldMk cId="1722015405" sldId="775"/>
            <ac:spMk id="6" creationId="{2EFFB869-D1E9-3162-78FE-9320D69B47CB}"/>
          </ac:spMkLst>
        </pc:spChg>
      </pc:sldChg>
      <pc:sldChg chg="modSp add del mod">
        <pc:chgData name="brian nevins" userId="24b8c7b4a1f239e2" providerId="LiveId" clId="{4C15A684-42E0-433F-9B29-BAF6E3EDF075}" dt="2023-11-25T18:29:37.510" v="2481" actId="47"/>
        <pc:sldMkLst>
          <pc:docMk/>
          <pc:sldMk cId="535265982" sldId="776"/>
        </pc:sldMkLst>
        <pc:spChg chg="mod">
          <ac:chgData name="brian nevins" userId="24b8c7b4a1f239e2" providerId="LiveId" clId="{4C15A684-42E0-433F-9B29-BAF6E3EDF075}" dt="2023-11-17T22:10:33.616" v="1234" actId="115"/>
          <ac:spMkLst>
            <pc:docMk/>
            <pc:sldMk cId="535265982" sldId="776"/>
            <ac:spMk id="6" creationId="{2EFFB869-D1E9-3162-78FE-9320D69B47CB}"/>
          </ac:spMkLst>
        </pc:spChg>
      </pc:sldChg>
      <pc:sldChg chg="delSp modSp add del mod delAnim modAnim">
        <pc:chgData name="brian nevins" userId="24b8c7b4a1f239e2" providerId="LiveId" clId="{4C15A684-42E0-433F-9B29-BAF6E3EDF075}" dt="2023-11-16T21:32:59.240" v="1048" actId="47"/>
        <pc:sldMkLst>
          <pc:docMk/>
          <pc:sldMk cId="1733729479" sldId="776"/>
        </pc:sldMkLst>
        <pc:spChg chg="mod">
          <ac:chgData name="brian nevins" userId="24b8c7b4a1f239e2" providerId="LiveId" clId="{4C15A684-42E0-433F-9B29-BAF6E3EDF075}" dt="2023-11-12T02:03:09.283" v="995" actId="6549"/>
          <ac:spMkLst>
            <pc:docMk/>
            <pc:sldMk cId="1733729479" sldId="776"/>
            <ac:spMk id="3" creationId="{6A994644-49A0-3C50-3CEE-772266D9327D}"/>
          </ac:spMkLst>
        </pc:spChg>
        <pc:spChg chg="del">
          <ac:chgData name="brian nevins" userId="24b8c7b4a1f239e2" providerId="LiveId" clId="{4C15A684-42E0-433F-9B29-BAF6E3EDF075}" dt="2023-11-12T02:02:09.003" v="949" actId="478"/>
          <ac:spMkLst>
            <pc:docMk/>
            <pc:sldMk cId="1733729479" sldId="776"/>
            <ac:spMk id="4" creationId="{58948125-6A9B-D8B9-B9B0-7A070CF59D11}"/>
          </ac:spMkLst>
        </pc:spChg>
        <pc:spChg chg="del">
          <ac:chgData name="brian nevins" userId="24b8c7b4a1f239e2" providerId="LiveId" clId="{4C15A684-42E0-433F-9B29-BAF6E3EDF075}" dt="2023-11-12T02:02:05.818" v="948" actId="478"/>
          <ac:spMkLst>
            <pc:docMk/>
            <pc:sldMk cId="1733729479" sldId="776"/>
            <ac:spMk id="6" creationId="{2EFFB869-D1E9-3162-78FE-9320D69B47CB}"/>
          </ac:spMkLst>
        </pc:spChg>
      </pc:sldChg>
      <pc:sldChg chg="modSp add del mod">
        <pc:chgData name="brian nevins" userId="24b8c7b4a1f239e2" providerId="LiveId" clId="{4C15A684-42E0-433F-9B29-BAF6E3EDF075}" dt="2023-11-25T18:29:45.265" v="2483" actId="47"/>
        <pc:sldMkLst>
          <pc:docMk/>
          <pc:sldMk cId="2967666272" sldId="777"/>
        </pc:sldMkLst>
        <pc:spChg chg="mod">
          <ac:chgData name="brian nevins" userId="24b8c7b4a1f239e2" providerId="LiveId" clId="{4C15A684-42E0-433F-9B29-BAF6E3EDF075}" dt="2023-11-18T00:47:54.691" v="1501" actId="20577"/>
          <ac:spMkLst>
            <pc:docMk/>
            <pc:sldMk cId="2967666272" sldId="777"/>
            <ac:spMk id="6" creationId="{2EFFB869-D1E9-3162-78FE-9320D69B47CB}"/>
          </ac:spMkLst>
        </pc:spChg>
      </pc:sldChg>
      <pc:sldChg chg="add del modAnim">
        <pc:chgData name="brian nevins" userId="24b8c7b4a1f239e2" providerId="LiveId" clId="{4C15A684-42E0-433F-9B29-BAF6E3EDF075}" dt="2023-11-25T18:32:14.389" v="2484" actId="47"/>
        <pc:sldMkLst>
          <pc:docMk/>
          <pc:sldMk cId="1677228193" sldId="778"/>
        </pc:sldMkLst>
      </pc:sldChg>
      <pc:sldChg chg="add del">
        <pc:chgData name="brian nevins" userId="24b8c7b4a1f239e2" providerId="LiveId" clId="{4C15A684-42E0-433F-9B29-BAF6E3EDF075}" dt="2023-11-18T01:15:29.590" v="1524" actId="2696"/>
        <pc:sldMkLst>
          <pc:docMk/>
          <pc:sldMk cId="3044646261" sldId="778"/>
        </pc:sldMkLst>
      </pc:sldChg>
      <pc:sldChg chg="modSp add del mod">
        <pc:chgData name="brian nevins" userId="24b8c7b4a1f239e2" providerId="LiveId" clId="{4C15A684-42E0-433F-9B29-BAF6E3EDF075}" dt="2023-11-26T02:46:50.584" v="4191" actId="47"/>
        <pc:sldMkLst>
          <pc:docMk/>
          <pc:sldMk cId="130899631" sldId="779"/>
        </pc:sldMkLst>
        <pc:spChg chg="mod">
          <ac:chgData name="brian nevins" userId="24b8c7b4a1f239e2" providerId="LiveId" clId="{4C15A684-42E0-433F-9B29-BAF6E3EDF075}" dt="2023-11-19T00:32:30.282" v="2274" actId="1076"/>
          <ac:spMkLst>
            <pc:docMk/>
            <pc:sldMk cId="130899631" sldId="779"/>
            <ac:spMk id="2" creationId="{53F65BBA-BD43-4743-A2B1-48952AFC8749}"/>
          </ac:spMkLst>
        </pc:spChg>
        <pc:spChg chg="mod">
          <ac:chgData name="brian nevins" userId="24b8c7b4a1f239e2" providerId="LiveId" clId="{4C15A684-42E0-433F-9B29-BAF6E3EDF075}" dt="2023-11-19T00:36:17.767" v="2347" actId="115"/>
          <ac:spMkLst>
            <pc:docMk/>
            <pc:sldMk cId="130899631" sldId="779"/>
            <ac:spMk id="3" creationId="{8AA6FBA9-352D-56F7-D79D-D930DC5E2F92}"/>
          </ac:spMkLst>
        </pc:spChg>
      </pc:sldChg>
      <pc:sldChg chg="addSp delSp modSp new del mod ord modAnim">
        <pc:chgData name="brian nevins" userId="24b8c7b4a1f239e2" providerId="LiveId" clId="{4C15A684-42E0-433F-9B29-BAF6E3EDF075}" dt="2023-11-25T18:32:21.015" v="2485" actId="47"/>
        <pc:sldMkLst>
          <pc:docMk/>
          <pc:sldMk cId="1510399176" sldId="780"/>
        </pc:sldMkLst>
        <pc:spChg chg="mod">
          <ac:chgData name="brian nevins" userId="24b8c7b4a1f239e2" providerId="LiveId" clId="{4C15A684-42E0-433F-9B29-BAF6E3EDF075}" dt="2023-11-19T02:03:26.089" v="2373" actId="14100"/>
          <ac:spMkLst>
            <pc:docMk/>
            <pc:sldMk cId="1510399176" sldId="780"/>
            <ac:spMk id="2" creationId="{8817F809-B111-8673-CC72-1AA5D18C137D}"/>
          </ac:spMkLst>
        </pc:spChg>
        <pc:spChg chg="del">
          <ac:chgData name="brian nevins" userId="24b8c7b4a1f239e2" providerId="LiveId" clId="{4C15A684-42E0-433F-9B29-BAF6E3EDF075}" dt="2023-11-19T02:02:31.804" v="2354"/>
          <ac:spMkLst>
            <pc:docMk/>
            <pc:sldMk cId="1510399176" sldId="780"/>
            <ac:spMk id="3" creationId="{1FBB0928-FE58-AB25-2C41-28F928681656}"/>
          </ac:spMkLst>
        </pc:spChg>
        <pc:picChg chg="add mod">
          <ac:chgData name="brian nevins" userId="24b8c7b4a1f239e2" providerId="LiveId" clId="{4C15A684-42E0-433F-9B29-BAF6E3EDF075}" dt="2023-11-19T02:02:31.804" v="2354"/>
          <ac:picMkLst>
            <pc:docMk/>
            <pc:sldMk cId="1510399176" sldId="780"/>
            <ac:picMk id="4" creationId="{56150BC8-5916-AAC6-E78E-26D88B589BBB}"/>
          </ac:picMkLst>
        </pc:picChg>
      </pc:sldChg>
      <pc:sldChg chg="modSp add del mod modTransition modAnim">
        <pc:chgData name="brian nevins" userId="24b8c7b4a1f239e2" providerId="LiveId" clId="{4C15A684-42E0-433F-9B29-BAF6E3EDF075}" dt="2023-11-30T20:14:38.231" v="4290" actId="47"/>
        <pc:sldMkLst>
          <pc:docMk/>
          <pc:sldMk cId="2215935451" sldId="780"/>
        </pc:sldMkLst>
        <pc:spChg chg="mod">
          <ac:chgData name="brian nevins" userId="24b8c7b4a1f239e2" providerId="LiveId" clId="{4C15A684-42E0-433F-9B29-BAF6E3EDF075}" dt="2023-11-25T19:50:55.449" v="2595" actId="20577"/>
          <ac:spMkLst>
            <pc:docMk/>
            <pc:sldMk cId="2215935451" sldId="780"/>
            <ac:spMk id="2" creationId="{6690C9C1-9FC0-4F8A-B817-451E16E61A1A}"/>
          </ac:spMkLst>
        </pc:spChg>
        <pc:spChg chg="mod">
          <ac:chgData name="brian nevins" userId="24b8c7b4a1f239e2" providerId="LiveId" clId="{4C15A684-42E0-433F-9B29-BAF6E3EDF075}" dt="2023-11-25T19:25:20.048" v="2540" actId="403"/>
          <ac:spMkLst>
            <pc:docMk/>
            <pc:sldMk cId="2215935451" sldId="780"/>
            <ac:spMk id="6" creationId="{2EFFB869-D1E9-3162-78FE-9320D69B47CB}"/>
          </ac:spMkLst>
        </pc:spChg>
      </pc:sldChg>
      <pc:sldChg chg="delSp modSp add del mod">
        <pc:chgData name="brian nevins" userId="24b8c7b4a1f239e2" providerId="LiveId" clId="{4C15A684-42E0-433F-9B29-BAF6E3EDF075}" dt="2023-11-19T01:54:36.668" v="2352" actId="47"/>
        <pc:sldMkLst>
          <pc:docMk/>
          <pc:sldMk cId="3874016893" sldId="780"/>
        </pc:sldMkLst>
        <pc:spChg chg="del mod">
          <ac:chgData name="brian nevins" userId="24b8c7b4a1f239e2" providerId="LiveId" clId="{4C15A684-42E0-433F-9B29-BAF6E3EDF075}" dt="2023-11-19T01:54:35.232" v="2351"/>
          <ac:spMkLst>
            <pc:docMk/>
            <pc:sldMk cId="3874016893" sldId="780"/>
            <ac:spMk id="3" creationId="{8AA6FBA9-352D-56F7-D79D-D930DC5E2F92}"/>
          </ac:spMkLst>
        </pc:spChg>
      </pc:sldChg>
      <pc:sldChg chg="modSp add del mod modAnim">
        <pc:chgData name="brian nevins" userId="24b8c7b4a1f239e2" providerId="LiveId" clId="{4C15A684-42E0-433F-9B29-BAF6E3EDF075}" dt="2023-11-25T18:32:23.986" v="2486" actId="47"/>
        <pc:sldMkLst>
          <pc:docMk/>
          <pc:sldMk cId="701937422" sldId="781"/>
        </pc:sldMkLst>
        <pc:spChg chg="mod">
          <ac:chgData name="brian nevins" userId="24b8c7b4a1f239e2" providerId="LiveId" clId="{4C15A684-42E0-433F-9B29-BAF6E3EDF075}" dt="2023-11-19T13:32:02.183" v="2426" actId="1076"/>
          <ac:spMkLst>
            <pc:docMk/>
            <pc:sldMk cId="701937422" sldId="781"/>
            <ac:spMk id="6" creationId="{2EFFB869-D1E9-3162-78FE-9320D69B47CB}"/>
          </ac:spMkLst>
        </pc:spChg>
      </pc:sldChg>
      <pc:sldChg chg="addSp delSp modSp add del mod modTransition modAnim">
        <pc:chgData name="brian nevins" userId="24b8c7b4a1f239e2" providerId="LiveId" clId="{4C15A684-42E0-433F-9B29-BAF6E3EDF075}" dt="2023-11-30T20:14:44.505" v="4291" actId="47"/>
        <pc:sldMkLst>
          <pc:docMk/>
          <pc:sldMk cId="1171423995" sldId="781"/>
        </pc:sldMkLst>
        <pc:spChg chg="mod">
          <ac:chgData name="brian nevins" userId="24b8c7b4a1f239e2" providerId="LiveId" clId="{4C15A684-42E0-433F-9B29-BAF6E3EDF075}" dt="2023-11-25T19:51:01.367" v="2596" actId="20577"/>
          <ac:spMkLst>
            <pc:docMk/>
            <pc:sldMk cId="1171423995" sldId="781"/>
            <ac:spMk id="2" creationId="{6690C9C1-9FC0-4F8A-B817-451E16E61A1A}"/>
          </ac:spMkLst>
        </pc:spChg>
        <pc:spChg chg="add del mod">
          <ac:chgData name="brian nevins" userId="24b8c7b4a1f239e2" providerId="LiveId" clId="{4C15A684-42E0-433F-9B29-BAF6E3EDF075}" dt="2023-11-25T19:29:06.829" v="2590" actId="478"/>
          <ac:spMkLst>
            <pc:docMk/>
            <pc:sldMk cId="1171423995" sldId="781"/>
            <ac:spMk id="3" creationId="{B35DA3E6-FAB0-9D80-1559-00D397BE2464}"/>
          </ac:spMkLst>
        </pc:spChg>
        <pc:spChg chg="mod">
          <ac:chgData name="brian nevins" userId="24b8c7b4a1f239e2" providerId="LiveId" clId="{4C15A684-42E0-433F-9B29-BAF6E3EDF075}" dt="2023-11-25T19:29:20.005" v="2594" actId="403"/>
          <ac:spMkLst>
            <pc:docMk/>
            <pc:sldMk cId="1171423995" sldId="781"/>
            <ac:spMk id="6" creationId="{2EFFB869-D1E9-3162-78FE-9320D69B47CB}"/>
          </ac:spMkLst>
        </pc:spChg>
      </pc:sldChg>
      <pc:sldChg chg="delSp modSp add del mod modTransition delAnim">
        <pc:chgData name="brian nevins" userId="24b8c7b4a1f239e2" providerId="LiveId" clId="{4C15A684-42E0-433F-9B29-BAF6E3EDF075}" dt="2023-11-30T20:14:48.117" v="4292" actId="47"/>
        <pc:sldMkLst>
          <pc:docMk/>
          <pc:sldMk cId="1050480031" sldId="782"/>
        </pc:sldMkLst>
        <pc:spChg chg="mod">
          <ac:chgData name="brian nevins" userId="24b8c7b4a1f239e2" providerId="LiveId" clId="{4C15A684-42E0-433F-9B29-BAF6E3EDF075}" dt="2023-11-25T19:51:12.614" v="2597" actId="20577"/>
          <ac:spMkLst>
            <pc:docMk/>
            <pc:sldMk cId="1050480031" sldId="782"/>
            <ac:spMk id="2" creationId="{6690C9C1-9FC0-4F8A-B817-451E16E61A1A}"/>
          </ac:spMkLst>
        </pc:spChg>
        <pc:spChg chg="mod">
          <ac:chgData name="brian nevins" userId="24b8c7b4a1f239e2" providerId="LiveId" clId="{4C15A684-42E0-433F-9B29-BAF6E3EDF075}" dt="2023-11-25T19:55:02.719" v="2599" actId="115"/>
          <ac:spMkLst>
            <pc:docMk/>
            <pc:sldMk cId="1050480031" sldId="782"/>
            <ac:spMk id="3" creationId="{B35DA3E6-FAB0-9D80-1559-00D397BE2464}"/>
          </ac:spMkLst>
        </pc:spChg>
        <pc:spChg chg="del">
          <ac:chgData name="brian nevins" userId="24b8c7b4a1f239e2" providerId="LiveId" clId="{4C15A684-42E0-433F-9B29-BAF6E3EDF075}" dt="2023-11-25T19:28:57.740" v="2588" actId="478"/>
          <ac:spMkLst>
            <pc:docMk/>
            <pc:sldMk cId="1050480031" sldId="782"/>
            <ac:spMk id="6" creationId="{2EFFB869-D1E9-3162-78FE-9320D69B47CB}"/>
          </ac:spMkLst>
        </pc:spChg>
      </pc:sldChg>
      <pc:sldChg chg="addSp delSp modSp add del mod modTransition setBg delAnim modAnim modShow">
        <pc:chgData name="brian nevins" userId="24b8c7b4a1f239e2" providerId="LiveId" clId="{4C15A684-42E0-433F-9B29-BAF6E3EDF075}" dt="2024-01-03T00:49:05.125" v="5709" actId="47"/>
        <pc:sldMkLst>
          <pc:docMk/>
          <pc:sldMk cId="1796523012" sldId="783"/>
        </pc:sldMkLst>
        <pc:spChg chg="add mod">
          <ac:chgData name="brian nevins" userId="24b8c7b4a1f239e2" providerId="LiveId" clId="{4C15A684-42E0-433F-9B29-BAF6E3EDF075}" dt="2023-11-25T21:46:56.337" v="3705" actId="403"/>
          <ac:spMkLst>
            <pc:docMk/>
            <pc:sldMk cId="1796523012" sldId="783"/>
            <ac:spMk id="4" creationId="{004BF9D6-3B38-A30E-AF84-1CCCAF4594E0}"/>
          </ac:spMkLst>
        </pc:spChg>
        <pc:spChg chg="del mod">
          <ac:chgData name="brian nevins" userId="24b8c7b4a1f239e2" providerId="LiveId" clId="{4C15A684-42E0-433F-9B29-BAF6E3EDF075}" dt="2023-11-25T21:31:42.641" v="2689"/>
          <ac:spMkLst>
            <pc:docMk/>
            <pc:sldMk cId="1796523012" sldId="783"/>
            <ac:spMk id="6" creationId="{2EFFB869-D1E9-3162-78FE-9320D69B47CB}"/>
          </ac:spMkLst>
        </pc:spChg>
        <pc:spChg chg="add mod">
          <ac:chgData name="brian nevins" userId="24b8c7b4a1f239e2" providerId="LiveId" clId="{4C15A684-42E0-433F-9B29-BAF6E3EDF075}" dt="2023-11-25T21:50:01.979" v="3795" actId="313"/>
          <ac:spMkLst>
            <pc:docMk/>
            <pc:sldMk cId="1796523012" sldId="783"/>
            <ac:spMk id="7" creationId="{3EA1DCCB-B38B-C318-2618-AF6406CA53D9}"/>
          </ac:spMkLst>
        </pc:spChg>
        <pc:graphicFrameChg chg="add mod modGraphic">
          <ac:chgData name="brian nevins" userId="24b8c7b4a1f239e2" providerId="LiveId" clId="{4C15A684-42E0-433F-9B29-BAF6E3EDF075}" dt="2023-11-25T21:43:44.792" v="3658" actId="1076"/>
          <ac:graphicFrameMkLst>
            <pc:docMk/>
            <pc:sldMk cId="1796523012" sldId="783"/>
            <ac:graphicFrameMk id="3" creationId="{2BE45D21-A9C3-4EBE-D95F-3397C59A8D0D}"/>
          </ac:graphicFrameMkLst>
        </pc:graphicFrameChg>
        <pc:graphicFrameChg chg="add del mod modGraphic">
          <ac:chgData name="brian nevins" userId="24b8c7b4a1f239e2" providerId="LiveId" clId="{4C15A684-42E0-433F-9B29-BAF6E3EDF075}" dt="2023-11-25T21:42:46.467" v="3615" actId="478"/>
          <ac:graphicFrameMkLst>
            <pc:docMk/>
            <pc:sldMk cId="1796523012" sldId="783"/>
            <ac:graphicFrameMk id="5" creationId="{5870A4EE-BABB-6660-8A77-B53B7433887E}"/>
          </ac:graphicFrameMkLst>
        </pc:graphicFrameChg>
      </pc:sldChg>
      <pc:sldChg chg="addSp delSp modSp add del mod modTransition setBg modShow">
        <pc:chgData name="brian nevins" userId="24b8c7b4a1f239e2" providerId="LiveId" clId="{4C15A684-42E0-433F-9B29-BAF6E3EDF075}" dt="2024-01-03T00:49:07.686" v="5710" actId="47"/>
        <pc:sldMkLst>
          <pc:docMk/>
          <pc:sldMk cId="2728354218" sldId="784"/>
        </pc:sldMkLst>
        <pc:spChg chg="mod">
          <ac:chgData name="brian nevins" userId="24b8c7b4a1f239e2" providerId="LiveId" clId="{4C15A684-42E0-433F-9B29-BAF6E3EDF075}" dt="2023-11-25T21:46:37.210" v="3703" actId="1038"/>
          <ac:spMkLst>
            <pc:docMk/>
            <pc:sldMk cId="2728354218" sldId="784"/>
            <ac:spMk id="4" creationId="{004BF9D6-3B38-A30E-AF84-1CCCAF4594E0}"/>
          </ac:spMkLst>
        </pc:spChg>
        <pc:spChg chg="add mod">
          <ac:chgData name="brian nevins" userId="24b8c7b4a1f239e2" providerId="LiveId" clId="{4C15A684-42E0-433F-9B29-BAF6E3EDF075}" dt="2023-11-25T21:50:17.775" v="3797" actId="1076"/>
          <ac:spMkLst>
            <pc:docMk/>
            <pc:sldMk cId="2728354218" sldId="784"/>
            <ac:spMk id="6" creationId="{CE6C67FD-DDC2-E3AE-DE37-1B7B18AF5FC4}"/>
          </ac:spMkLst>
        </pc:spChg>
        <pc:graphicFrameChg chg="del">
          <ac:chgData name="brian nevins" userId="24b8c7b4a1f239e2" providerId="LiveId" clId="{4C15A684-42E0-433F-9B29-BAF6E3EDF075}" dt="2023-11-25T21:43:59.735" v="3659" actId="478"/>
          <ac:graphicFrameMkLst>
            <pc:docMk/>
            <pc:sldMk cId="2728354218" sldId="784"/>
            <ac:graphicFrameMk id="3" creationId="{2BE45D21-A9C3-4EBE-D95F-3397C59A8D0D}"/>
          </ac:graphicFrameMkLst>
        </pc:graphicFrameChg>
        <pc:graphicFrameChg chg="mod modGraphic">
          <ac:chgData name="brian nevins" userId="24b8c7b4a1f239e2" providerId="LiveId" clId="{4C15A684-42E0-433F-9B29-BAF6E3EDF075}" dt="2023-11-26T13:34:33.948" v="4268" actId="14100"/>
          <ac:graphicFrameMkLst>
            <pc:docMk/>
            <pc:sldMk cId="2728354218" sldId="784"/>
            <ac:graphicFrameMk id="5" creationId="{5870A4EE-BABB-6660-8A77-B53B7433887E}"/>
          </ac:graphicFrameMkLst>
        </pc:graphicFrameChg>
      </pc:sldChg>
      <pc:sldChg chg="addSp delSp modSp add del mod setBg">
        <pc:chgData name="brian nevins" userId="24b8c7b4a1f239e2" providerId="LiveId" clId="{4C15A684-42E0-433F-9B29-BAF6E3EDF075}" dt="2024-06-22T14:48:59.418" v="24222" actId="20577"/>
        <pc:sldMkLst>
          <pc:docMk/>
          <pc:sldMk cId="2035368343" sldId="785"/>
        </pc:sldMkLst>
        <pc:spChg chg="mod">
          <ac:chgData name="brian nevins" userId="24b8c7b4a1f239e2" providerId="LiveId" clId="{4C15A684-42E0-433F-9B29-BAF6E3EDF075}" dt="2024-02-07T17:49:07.849" v="13101" actId="207"/>
          <ac:spMkLst>
            <pc:docMk/>
            <pc:sldMk cId="2035368343" sldId="785"/>
            <ac:spMk id="2" creationId="{53F65BBA-BD43-4743-A2B1-48952AFC8749}"/>
          </ac:spMkLst>
        </pc:spChg>
        <pc:spChg chg="add mod">
          <ac:chgData name="brian nevins" userId="24b8c7b4a1f239e2" providerId="LiveId" clId="{4C15A684-42E0-433F-9B29-BAF6E3EDF075}" dt="2024-06-22T14:48:59.418" v="24222" actId="20577"/>
          <ac:spMkLst>
            <pc:docMk/>
            <pc:sldMk cId="2035368343" sldId="785"/>
            <ac:spMk id="3" creationId="{5F1FA0DD-2D0F-81BA-5873-1DAF92959352}"/>
          </ac:spMkLst>
        </pc:spChg>
        <pc:spChg chg="del mod">
          <ac:chgData name="brian nevins" userId="24b8c7b4a1f239e2" providerId="LiveId" clId="{4C15A684-42E0-433F-9B29-BAF6E3EDF075}" dt="2024-02-03T21:12:28.384" v="12537"/>
          <ac:spMkLst>
            <pc:docMk/>
            <pc:sldMk cId="2035368343" sldId="785"/>
            <ac:spMk id="4" creationId="{CF874112-CC84-9921-0BBA-38D0273F8FBA}"/>
          </ac:spMkLst>
        </pc:spChg>
        <pc:spChg chg="add del mod">
          <ac:chgData name="brian nevins" userId="24b8c7b4a1f239e2" providerId="LiveId" clId="{4C15A684-42E0-433F-9B29-BAF6E3EDF075}" dt="2024-05-15T13:45:51.752" v="21751"/>
          <ac:spMkLst>
            <pc:docMk/>
            <pc:sldMk cId="2035368343" sldId="785"/>
            <ac:spMk id="5" creationId="{64A49AFA-2FA7-B804-CFA0-1A1DEB116DF4}"/>
          </ac:spMkLst>
        </pc:spChg>
      </pc:sldChg>
      <pc:sldChg chg="add del">
        <pc:chgData name="brian nevins" userId="24b8c7b4a1f239e2" providerId="LiveId" clId="{4C15A684-42E0-433F-9B29-BAF6E3EDF075}" dt="2023-11-26T02:35:24.956" v="4112" actId="2696"/>
        <pc:sldMkLst>
          <pc:docMk/>
          <pc:sldMk cId="4201702693" sldId="785"/>
        </pc:sldMkLst>
      </pc:sldChg>
      <pc:sldChg chg="modSp add del mod modTransition">
        <pc:chgData name="brian nevins" userId="24b8c7b4a1f239e2" providerId="LiveId" clId="{4C15A684-42E0-433F-9B29-BAF6E3EDF075}" dt="2023-12-03T02:44:02.572" v="4780" actId="2696"/>
        <pc:sldMkLst>
          <pc:docMk/>
          <pc:sldMk cId="2592228901" sldId="786"/>
        </pc:sldMkLst>
        <pc:spChg chg="mod">
          <ac:chgData name="brian nevins" userId="24b8c7b4a1f239e2" providerId="LiveId" clId="{4C15A684-42E0-433F-9B29-BAF6E3EDF075}" dt="2023-11-26T01:56:33.815" v="4008" actId="20577"/>
          <ac:spMkLst>
            <pc:docMk/>
            <pc:sldMk cId="2592228901" sldId="786"/>
            <ac:spMk id="2" creationId="{6690C9C1-9FC0-4F8A-B817-451E16E61A1A}"/>
          </ac:spMkLst>
        </pc:spChg>
        <pc:spChg chg="mod">
          <ac:chgData name="brian nevins" userId="24b8c7b4a1f239e2" providerId="LiveId" clId="{4C15A684-42E0-433F-9B29-BAF6E3EDF075}" dt="2023-11-26T02:06:52.203" v="4026" actId="20577"/>
          <ac:spMkLst>
            <pc:docMk/>
            <pc:sldMk cId="2592228901" sldId="786"/>
            <ac:spMk id="6" creationId="{2EFFB869-D1E9-3162-78FE-9320D69B47CB}"/>
          </ac:spMkLst>
        </pc:spChg>
      </pc:sldChg>
      <pc:sldChg chg="modSp add del mod setBg">
        <pc:chgData name="brian nevins" userId="24b8c7b4a1f239e2" providerId="LiveId" clId="{4C15A684-42E0-433F-9B29-BAF6E3EDF075}" dt="2024-01-03T00:49:21.641" v="5711" actId="47"/>
        <pc:sldMkLst>
          <pc:docMk/>
          <pc:sldMk cId="3520296455" sldId="786"/>
        </pc:sldMkLst>
        <pc:spChg chg="mod">
          <ac:chgData name="brian nevins" userId="24b8c7b4a1f239e2" providerId="LiveId" clId="{4C15A684-42E0-433F-9B29-BAF6E3EDF075}" dt="2023-12-10T13:28:28.774" v="5600" actId="20577"/>
          <ac:spMkLst>
            <pc:docMk/>
            <pc:sldMk cId="3520296455" sldId="786"/>
            <ac:spMk id="4" creationId="{CF874112-CC84-9921-0BBA-38D0273F8FBA}"/>
          </ac:spMkLst>
        </pc:spChg>
      </pc:sldChg>
      <pc:sldChg chg="modSp add del mod modTransition">
        <pc:chgData name="brian nevins" userId="24b8c7b4a1f239e2" providerId="LiveId" clId="{4C15A684-42E0-433F-9B29-BAF6E3EDF075}" dt="2023-12-05T01:00:23.169" v="5145" actId="47"/>
        <pc:sldMkLst>
          <pc:docMk/>
          <pc:sldMk cId="411488995" sldId="787"/>
        </pc:sldMkLst>
        <pc:spChg chg="mod">
          <ac:chgData name="brian nevins" userId="24b8c7b4a1f239e2" providerId="LiveId" clId="{4C15A684-42E0-433F-9B29-BAF6E3EDF075}" dt="2023-12-03T02:46:40.193" v="4818" actId="20577"/>
          <ac:spMkLst>
            <pc:docMk/>
            <pc:sldMk cId="411488995" sldId="787"/>
            <ac:spMk id="4" creationId="{FBEA8CEE-42C9-B976-FAFC-6E236D8F2F8D}"/>
          </ac:spMkLst>
        </pc:spChg>
        <pc:spChg chg="mod">
          <ac:chgData name="brian nevins" userId="24b8c7b4a1f239e2" providerId="LiveId" clId="{4C15A684-42E0-433F-9B29-BAF6E3EDF075}" dt="2023-12-03T02:47:50.116" v="4861" actId="14100"/>
          <ac:spMkLst>
            <pc:docMk/>
            <pc:sldMk cId="411488995" sldId="787"/>
            <ac:spMk id="6" creationId="{E8AE56AE-8E3E-4ABC-FFB2-4E5E7201F8CA}"/>
          </ac:spMkLst>
        </pc:spChg>
      </pc:sldChg>
      <pc:sldChg chg="modSp add del mod ord modTransition setBg">
        <pc:chgData name="brian nevins" userId="24b8c7b4a1f239e2" providerId="LiveId" clId="{4C15A684-42E0-433F-9B29-BAF6E3EDF075}" dt="2024-01-14T00:20:22.481" v="7918" actId="47"/>
        <pc:sldMkLst>
          <pc:docMk/>
          <pc:sldMk cId="1312145850" sldId="787"/>
        </pc:sldMkLst>
        <pc:spChg chg="mod">
          <ac:chgData name="brian nevins" userId="24b8c7b4a1f239e2" providerId="LiveId" clId="{4C15A684-42E0-433F-9B29-BAF6E3EDF075}" dt="2024-01-06T00:42:43.639" v="6205" actId="20577"/>
          <ac:spMkLst>
            <pc:docMk/>
            <pc:sldMk cId="1312145850" sldId="787"/>
            <ac:spMk id="4" creationId="{FBEA8CEE-42C9-B976-FAFC-6E236D8F2F8D}"/>
          </ac:spMkLst>
        </pc:spChg>
        <pc:spChg chg="mod">
          <ac:chgData name="brian nevins" userId="24b8c7b4a1f239e2" providerId="LiveId" clId="{4C15A684-42E0-433F-9B29-BAF6E3EDF075}" dt="2024-01-06T00:43:17.395" v="6229" actId="20577"/>
          <ac:spMkLst>
            <pc:docMk/>
            <pc:sldMk cId="1312145850" sldId="787"/>
            <ac:spMk id="6" creationId="{E8AE56AE-8E3E-4ABC-FFB2-4E5E7201F8CA}"/>
          </ac:spMkLst>
        </pc:spChg>
      </pc:sldChg>
      <pc:sldChg chg="modSp add del mod modTransition setBg">
        <pc:chgData name="brian nevins" userId="24b8c7b4a1f239e2" providerId="LiveId" clId="{4C15A684-42E0-433F-9B29-BAF6E3EDF075}" dt="2024-01-05T23:36:48.859" v="6073" actId="47"/>
        <pc:sldMkLst>
          <pc:docMk/>
          <pc:sldMk cId="1134835588" sldId="788"/>
        </pc:sldMkLst>
        <pc:spChg chg="mod">
          <ac:chgData name="brian nevins" userId="24b8c7b4a1f239e2" providerId="LiveId" clId="{4C15A684-42E0-433F-9B29-BAF6E3EDF075}" dt="2023-12-10T00:09:41.848" v="5415" actId="20577"/>
          <ac:spMkLst>
            <pc:docMk/>
            <pc:sldMk cId="1134835588" sldId="788"/>
            <ac:spMk id="4" creationId="{FBEA8CEE-42C9-B976-FAFC-6E236D8F2F8D}"/>
          </ac:spMkLst>
        </pc:spChg>
        <pc:spChg chg="mod">
          <ac:chgData name="brian nevins" userId="24b8c7b4a1f239e2" providerId="LiveId" clId="{4C15A684-42E0-433F-9B29-BAF6E3EDF075}" dt="2023-12-05T03:04:47.913" v="5239" actId="14100"/>
          <ac:spMkLst>
            <pc:docMk/>
            <pc:sldMk cId="1134835588" sldId="788"/>
            <ac:spMk id="6" creationId="{E8AE56AE-8E3E-4ABC-FFB2-4E5E7201F8CA}"/>
          </ac:spMkLst>
        </pc:spChg>
      </pc:sldChg>
      <pc:sldChg chg="modSp add del mod ord modTransition">
        <pc:chgData name="brian nevins" userId="24b8c7b4a1f239e2" providerId="LiveId" clId="{4C15A684-42E0-433F-9B29-BAF6E3EDF075}" dt="2023-12-05T01:00:23.169" v="5145" actId="47"/>
        <pc:sldMkLst>
          <pc:docMk/>
          <pc:sldMk cId="3006781925" sldId="788"/>
        </pc:sldMkLst>
        <pc:spChg chg="mod">
          <ac:chgData name="brian nevins" userId="24b8c7b4a1f239e2" providerId="LiveId" clId="{4C15A684-42E0-433F-9B29-BAF6E3EDF075}" dt="2023-12-03T03:04:59.598" v="5085" actId="20577"/>
          <ac:spMkLst>
            <pc:docMk/>
            <pc:sldMk cId="3006781925" sldId="788"/>
            <ac:spMk id="4" creationId="{FBEA8CEE-42C9-B976-FAFC-6E236D8F2F8D}"/>
          </ac:spMkLst>
        </pc:spChg>
        <pc:spChg chg="mod">
          <ac:chgData name="brian nevins" userId="24b8c7b4a1f239e2" providerId="LiveId" clId="{4C15A684-42E0-433F-9B29-BAF6E3EDF075}" dt="2023-12-03T03:05:48.405" v="5120" actId="14100"/>
          <ac:spMkLst>
            <pc:docMk/>
            <pc:sldMk cId="3006781925" sldId="788"/>
            <ac:spMk id="6" creationId="{E8AE56AE-8E3E-4ABC-FFB2-4E5E7201F8CA}"/>
          </ac:spMkLst>
        </pc:spChg>
      </pc:sldChg>
      <pc:sldChg chg="modSp add del mod modTransition setBg">
        <pc:chgData name="brian nevins" userId="24b8c7b4a1f239e2" providerId="LiveId" clId="{4C15A684-42E0-433F-9B29-BAF6E3EDF075}" dt="2024-01-05T23:36:48.859" v="6073" actId="47"/>
        <pc:sldMkLst>
          <pc:docMk/>
          <pc:sldMk cId="125511233" sldId="789"/>
        </pc:sldMkLst>
        <pc:spChg chg="mod">
          <ac:chgData name="brian nevins" userId="24b8c7b4a1f239e2" providerId="LiveId" clId="{4C15A684-42E0-433F-9B29-BAF6E3EDF075}" dt="2023-12-10T00:10:02.447" v="5432" actId="20577"/>
          <ac:spMkLst>
            <pc:docMk/>
            <pc:sldMk cId="125511233" sldId="789"/>
            <ac:spMk id="4" creationId="{FBEA8CEE-42C9-B976-FAFC-6E236D8F2F8D}"/>
          </ac:spMkLst>
        </pc:spChg>
        <pc:spChg chg="mod">
          <ac:chgData name="brian nevins" userId="24b8c7b4a1f239e2" providerId="LiveId" clId="{4C15A684-42E0-433F-9B29-BAF6E3EDF075}" dt="2023-12-05T03:08:15.763" v="5253" actId="14100"/>
          <ac:spMkLst>
            <pc:docMk/>
            <pc:sldMk cId="125511233" sldId="789"/>
            <ac:spMk id="6" creationId="{E8AE56AE-8E3E-4ABC-FFB2-4E5E7201F8CA}"/>
          </ac:spMkLst>
        </pc:spChg>
      </pc:sldChg>
      <pc:sldChg chg="delSp modSp add del mod modTransition">
        <pc:chgData name="brian nevins" userId="24b8c7b4a1f239e2" providerId="LiveId" clId="{4C15A684-42E0-433F-9B29-BAF6E3EDF075}" dt="2023-12-05T01:00:23.169" v="5145" actId="47"/>
        <pc:sldMkLst>
          <pc:docMk/>
          <pc:sldMk cId="978409226" sldId="789"/>
        </pc:sldMkLst>
        <pc:spChg chg="del mod">
          <ac:chgData name="brian nevins" userId="24b8c7b4a1f239e2" providerId="LiveId" clId="{4C15A684-42E0-433F-9B29-BAF6E3EDF075}" dt="2023-12-03T02:59:48.362" v="5019"/>
          <ac:spMkLst>
            <pc:docMk/>
            <pc:sldMk cId="978409226" sldId="789"/>
            <ac:spMk id="4" creationId="{FBEA8CEE-42C9-B976-FAFC-6E236D8F2F8D}"/>
          </ac:spMkLst>
        </pc:spChg>
        <pc:spChg chg="mod">
          <ac:chgData name="brian nevins" userId="24b8c7b4a1f239e2" providerId="LiveId" clId="{4C15A684-42E0-433F-9B29-BAF6E3EDF075}" dt="2023-12-03T02:59:40.701" v="5017" actId="20577"/>
          <ac:spMkLst>
            <pc:docMk/>
            <pc:sldMk cId="978409226" sldId="789"/>
            <ac:spMk id="6" creationId="{E8AE56AE-8E3E-4ABC-FFB2-4E5E7201F8CA}"/>
          </ac:spMkLst>
        </pc:spChg>
      </pc:sldChg>
      <pc:sldChg chg="modSp add del mod modTransition setBg">
        <pc:chgData name="brian nevins" userId="24b8c7b4a1f239e2" providerId="LiveId" clId="{4C15A684-42E0-433F-9B29-BAF6E3EDF075}" dt="2024-01-05T23:36:48.859" v="6073" actId="47"/>
        <pc:sldMkLst>
          <pc:docMk/>
          <pc:sldMk cId="357358929" sldId="790"/>
        </pc:sldMkLst>
        <pc:spChg chg="mod">
          <ac:chgData name="brian nevins" userId="24b8c7b4a1f239e2" providerId="LiveId" clId="{4C15A684-42E0-433F-9B29-BAF6E3EDF075}" dt="2023-12-10T00:10:10.297" v="5436" actId="20577"/>
          <ac:spMkLst>
            <pc:docMk/>
            <pc:sldMk cId="357358929" sldId="790"/>
            <ac:spMk id="4" creationId="{FBEA8CEE-42C9-B976-FAFC-6E236D8F2F8D}"/>
          </ac:spMkLst>
        </pc:spChg>
        <pc:spChg chg="mod">
          <ac:chgData name="brian nevins" userId="24b8c7b4a1f239e2" providerId="LiveId" clId="{4C15A684-42E0-433F-9B29-BAF6E3EDF075}" dt="2023-12-05T03:08:47.644" v="5270" actId="20577"/>
          <ac:spMkLst>
            <pc:docMk/>
            <pc:sldMk cId="357358929" sldId="790"/>
            <ac:spMk id="6" creationId="{E8AE56AE-8E3E-4ABC-FFB2-4E5E7201F8CA}"/>
          </ac:spMkLst>
        </pc:spChg>
      </pc:sldChg>
      <pc:sldChg chg="modSp add del mod modTransition">
        <pc:chgData name="brian nevins" userId="24b8c7b4a1f239e2" providerId="LiveId" clId="{4C15A684-42E0-433F-9B29-BAF6E3EDF075}" dt="2023-12-03T03:30:11.710" v="5123" actId="2696"/>
        <pc:sldMkLst>
          <pc:docMk/>
          <pc:sldMk cId="1711799637" sldId="790"/>
        </pc:sldMkLst>
        <pc:spChg chg="mod">
          <ac:chgData name="brian nevins" userId="24b8c7b4a1f239e2" providerId="LiveId" clId="{4C15A684-42E0-433F-9B29-BAF6E3EDF075}" dt="2023-11-26T02:45:17.764" v="4175" actId="20577"/>
          <ac:spMkLst>
            <pc:docMk/>
            <pc:sldMk cId="1711799637" sldId="790"/>
            <ac:spMk id="4" creationId="{FBEA8CEE-42C9-B976-FAFC-6E236D8F2F8D}"/>
          </ac:spMkLst>
        </pc:spChg>
        <pc:spChg chg="mod">
          <ac:chgData name="brian nevins" userId="24b8c7b4a1f239e2" providerId="LiveId" clId="{4C15A684-42E0-433F-9B29-BAF6E3EDF075}" dt="2023-11-26T02:45:35.700" v="4189" actId="14100"/>
          <ac:spMkLst>
            <pc:docMk/>
            <pc:sldMk cId="1711799637" sldId="790"/>
            <ac:spMk id="6" creationId="{E8AE56AE-8E3E-4ABC-FFB2-4E5E7201F8CA}"/>
          </ac:spMkLst>
        </pc:spChg>
      </pc:sldChg>
      <pc:sldChg chg="modSp add del mod">
        <pc:chgData name="brian nevins" userId="24b8c7b4a1f239e2" providerId="LiveId" clId="{4C15A684-42E0-433F-9B29-BAF6E3EDF075}" dt="2023-12-02T02:31:55.312" v="4740" actId="2696"/>
        <pc:sldMkLst>
          <pc:docMk/>
          <pc:sldMk cId="1327552463" sldId="791"/>
        </pc:sldMkLst>
        <pc:spChg chg="mod">
          <ac:chgData name="brian nevins" userId="24b8c7b4a1f239e2" providerId="LiveId" clId="{4C15A684-42E0-433F-9B29-BAF6E3EDF075}" dt="2023-11-26T13:38:13.044" v="4287" actId="3626"/>
          <ac:spMkLst>
            <pc:docMk/>
            <pc:sldMk cId="1327552463" sldId="791"/>
            <ac:spMk id="6" creationId="{2EFFB869-D1E9-3162-78FE-9320D69B47CB}"/>
          </ac:spMkLst>
        </pc:spChg>
      </pc:sldChg>
      <pc:sldChg chg="modSp add del mod ord setBg">
        <pc:chgData name="brian nevins" userId="24b8c7b4a1f239e2" providerId="LiveId" clId="{4C15A684-42E0-433F-9B29-BAF6E3EDF075}" dt="2024-01-03T01:02:42.338" v="5761" actId="2696"/>
        <pc:sldMkLst>
          <pc:docMk/>
          <pc:sldMk cId="2393101679" sldId="791"/>
        </pc:sldMkLst>
        <pc:spChg chg="mod">
          <ac:chgData name="brian nevins" userId="24b8c7b4a1f239e2" providerId="LiveId" clId="{4C15A684-42E0-433F-9B29-BAF6E3EDF075}" dt="2023-12-10T00:11:08.766" v="5483" actId="1038"/>
          <ac:spMkLst>
            <pc:docMk/>
            <pc:sldMk cId="2393101679" sldId="791"/>
            <ac:spMk id="2" creationId="{53F65BBA-BD43-4743-A2B1-48952AFC8749}"/>
          </ac:spMkLst>
        </pc:spChg>
        <pc:spChg chg="mod">
          <ac:chgData name="brian nevins" userId="24b8c7b4a1f239e2" providerId="LiveId" clId="{4C15A684-42E0-433F-9B29-BAF6E3EDF075}" dt="2023-12-07T18:44:13.154" v="5317" actId="115"/>
          <ac:spMkLst>
            <pc:docMk/>
            <pc:sldMk cId="2393101679" sldId="791"/>
            <ac:spMk id="4" creationId="{CF874112-CC84-9921-0BBA-38D0273F8FBA}"/>
          </ac:spMkLst>
        </pc:spChg>
      </pc:sldChg>
      <pc:sldChg chg="modSp add del mod setBg">
        <pc:chgData name="brian nevins" userId="24b8c7b4a1f239e2" providerId="LiveId" clId="{4C15A684-42E0-433F-9B29-BAF6E3EDF075}" dt="2024-01-05T23:36:48.859" v="6073" actId="47"/>
        <pc:sldMkLst>
          <pc:docMk/>
          <pc:sldMk cId="1803825098" sldId="792"/>
        </pc:sldMkLst>
        <pc:spChg chg="mod">
          <ac:chgData name="brian nevins" userId="24b8c7b4a1f239e2" providerId="LiveId" clId="{4C15A684-42E0-433F-9B29-BAF6E3EDF075}" dt="2023-12-10T00:10:59.831" v="5465" actId="1037"/>
          <ac:spMkLst>
            <pc:docMk/>
            <pc:sldMk cId="1803825098" sldId="792"/>
            <ac:spMk id="2" creationId="{53F65BBA-BD43-4743-A2B1-48952AFC8749}"/>
          </ac:spMkLst>
        </pc:spChg>
        <pc:spChg chg="mod">
          <ac:chgData name="brian nevins" userId="24b8c7b4a1f239e2" providerId="LiveId" clId="{4C15A684-42E0-433F-9B29-BAF6E3EDF075}" dt="2023-12-10T00:14:14.302" v="5584" actId="20577"/>
          <ac:spMkLst>
            <pc:docMk/>
            <pc:sldMk cId="1803825098" sldId="792"/>
            <ac:spMk id="4" creationId="{CF874112-CC84-9921-0BBA-38D0273F8FBA}"/>
          </ac:spMkLst>
        </pc:spChg>
      </pc:sldChg>
      <pc:sldChg chg="modSp add del mod ord">
        <pc:chgData name="brian nevins" userId="24b8c7b4a1f239e2" providerId="LiveId" clId="{4C15A684-42E0-433F-9B29-BAF6E3EDF075}" dt="2023-12-05T00:59:02.685" v="5143" actId="2696"/>
        <pc:sldMkLst>
          <pc:docMk/>
          <pc:sldMk cId="2485593120" sldId="792"/>
        </pc:sldMkLst>
        <pc:spChg chg="mod">
          <ac:chgData name="brian nevins" userId="24b8c7b4a1f239e2" providerId="LiveId" clId="{4C15A684-42E0-433F-9B29-BAF6E3EDF075}" dt="2023-12-02T01:40:41.739" v="4309" actId="20577"/>
          <ac:spMkLst>
            <pc:docMk/>
            <pc:sldMk cId="2485593120" sldId="792"/>
            <ac:spMk id="6" creationId="{2EFFB869-D1E9-3162-78FE-9320D69B47CB}"/>
          </ac:spMkLst>
        </pc:spChg>
      </pc:sldChg>
      <pc:sldChg chg="addSp delSp modSp add del mod">
        <pc:chgData name="brian nevins" userId="24b8c7b4a1f239e2" providerId="LiveId" clId="{4C15A684-42E0-433F-9B29-BAF6E3EDF075}" dt="2023-12-05T00:59:33.289" v="5144" actId="47"/>
        <pc:sldMkLst>
          <pc:docMk/>
          <pc:sldMk cId="1670936937" sldId="793"/>
        </pc:sldMkLst>
        <pc:spChg chg="del mod">
          <ac:chgData name="brian nevins" userId="24b8c7b4a1f239e2" providerId="LiveId" clId="{4C15A684-42E0-433F-9B29-BAF6E3EDF075}" dt="2023-12-02T02:13:52.838" v="4569"/>
          <ac:spMkLst>
            <pc:docMk/>
            <pc:sldMk cId="1670936937" sldId="793"/>
            <ac:spMk id="6" creationId="{2EFFB869-D1E9-3162-78FE-9320D69B47CB}"/>
          </ac:spMkLst>
        </pc:spChg>
        <pc:graphicFrameChg chg="add del mod modGraphic">
          <ac:chgData name="brian nevins" userId="24b8c7b4a1f239e2" providerId="LiveId" clId="{4C15A684-42E0-433F-9B29-BAF6E3EDF075}" dt="2023-12-02T02:08:13.514" v="4405" actId="3680"/>
          <ac:graphicFrameMkLst>
            <pc:docMk/>
            <pc:sldMk cId="1670936937" sldId="793"/>
            <ac:graphicFrameMk id="3" creationId="{65ACF0EC-4F89-F032-7BFF-2D259080CAC8}"/>
          </ac:graphicFrameMkLst>
        </pc:graphicFrameChg>
        <pc:graphicFrameChg chg="add mod modGraphic">
          <ac:chgData name="brian nevins" userId="24b8c7b4a1f239e2" providerId="LiveId" clId="{4C15A684-42E0-433F-9B29-BAF6E3EDF075}" dt="2023-12-02T02:17:27.786" v="4739" actId="313"/>
          <ac:graphicFrameMkLst>
            <pc:docMk/>
            <pc:sldMk cId="1670936937" sldId="793"/>
            <ac:graphicFrameMk id="4" creationId="{6FEE53B5-10D2-FBD0-EC7F-69770B4AE5BA}"/>
          </ac:graphicFrameMkLst>
        </pc:graphicFrameChg>
      </pc:sldChg>
      <pc:sldChg chg="modSp add del">
        <pc:chgData name="brian nevins" userId="24b8c7b4a1f239e2" providerId="LiveId" clId="{4C15A684-42E0-433F-9B29-BAF6E3EDF075}" dt="2024-01-05T23:36:48.859" v="6073" actId="47"/>
        <pc:sldMkLst>
          <pc:docMk/>
          <pc:sldMk cId="3096043963" sldId="793"/>
        </pc:sldMkLst>
        <pc:spChg chg="mod">
          <ac:chgData name="brian nevins" userId="24b8c7b4a1f239e2" providerId="LiveId" clId="{4C15A684-42E0-433F-9B29-BAF6E3EDF075}" dt="2024-01-05T23:36:28.297" v="6072"/>
          <ac:spMkLst>
            <pc:docMk/>
            <pc:sldMk cId="3096043963" sldId="793"/>
            <ac:spMk id="4" creationId="{CF874112-CC84-9921-0BBA-38D0273F8FBA}"/>
          </ac:spMkLst>
        </pc:spChg>
      </pc:sldChg>
      <pc:sldChg chg="modSp add del mod ord">
        <pc:chgData name="brian nevins" userId="24b8c7b4a1f239e2" providerId="LiveId" clId="{4C15A684-42E0-433F-9B29-BAF6E3EDF075}" dt="2023-12-05T01:00:23.169" v="5145" actId="47"/>
        <pc:sldMkLst>
          <pc:docMk/>
          <pc:sldMk cId="589806728" sldId="794"/>
        </pc:sldMkLst>
        <pc:spChg chg="mod">
          <ac:chgData name="brian nevins" userId="24b8c7b4a1f239e2" providerId="LiveId" clId="{4C15A684-42E0-433F-9B29-BAF6E3EDF075}" dt="2023-12-03T02:52:59.326" v="4961" actId="20577"/>
          <ac:spMkLst>
            <pc:docMk/>
            <pc:sldMk cId="589806728" sldId="794"/>
            <ac:spMk id="2" creationId="{6690C9C1-9FC0-4F8A-B817-451E16E61A1A}"/>
          </ac:spMkLst>
        </pc:spChg>
        <pc:spChg chg="mod">
          <ac:chgData name="brian nevins" userId="24b8c7b4a1f239e2" providerId="LiveId" clId="{4C15A684-42E0-433F-9B29-BAF6E3EDF075}" dt="2023-12-03T02:53:41.138" v="4979" actId="403"/>
          <ac:spMkLst>
            <pc:docMk/>
            <pc:sldMk cId="589806728" sldId="794"/>
            <ac:spMk id="6" creationId="{2EFFB869-D1E9-3162-78FE-9320D69B47CB}"/>
          </ac:spMkLst>
        </pc:spChg>
      </pc:sldChg>
      <pc:sldChg chg="addSp delSp modSp new del mod modTransition">
        <pc:chgData name="brian nevins" userId="24b8c7b4a1f239e2" providerId="LiveId" clId="{4C15A684-42E0-433F-9B29-BAF6E3EDF075}" dt="2024-01-20T21:26:26.850" v="8373" actId="47"/>
        <pc:sldMkLst>
          <pc:docMk/>
          <pc:sldMk cId="1773156066" sldId="794"/>
        </pc:sldMkLst>
        <pc:spChg chg="mod">
          <ac:chgData name="brian nevins" userId="24b8c7b4a1f239e2" providerId="LiveId" clId="{4C15A684-42E0-433F-9B29-BAF6E3EDF075}" dt="2024-01-11T17:35:43.455" v="6998" actId="122"/>
          <ac:spMkLst>
            <pc:docMk/>
            <pc:sldMk cId="1773156066" sldId="794"/>
            <ac:spMk id="2" creationId="{5F3DFCB8-176D-E7BB-3B87-603AD12BDEDE}"/>
          </ac:spMkLst>
        </pc:spChg>
        <pc:spChg chg="del">
          <ac:chgData name="brian nevins" userId="24b8c7b4a1f239e2" providerId="LiveId" clId="{4C15A684-42E0-433F-9B29-BAF6E3EDF075}" dt="2024-01-03T01:03:15.208" v="5763" actId="931"/>
          <ac:spMkLst>
            <pc:docMk/>
            <pc:sldMk cId="1773156066" sldId="794"/>
            <ac:spMk id="3" creationId="{52E2676B-2748-359E-ADDB-D3BD445DF918}"/>
          </ac:spMkLst>
        </pc:spChg>
        <pc:spChg chg="add del mod">
          <ac:chgData name="brian nevins" userId="24b8c7b4a1f239e2" providerId="LiveId" clId="{4C15A684-42E0-433F-9B29-BAF6E3EDF075}" dt="2024-01-11T17:30:50.101" v="6948" actId="931"/>
          <ac:spMkLst>
            <pc:docMk/>
            <pc:sldMk cId="1773156066" sldId="794"/>
            <ac:spMk id="4" creationId="{27FB73EB-90EA-7480-8079-EE036A93769C}"/>
          </ac:spMkLst>
        </pc:spChg>
        <pc:spChg chg="add del mod">
          <ac:chgData name="brian nevins" userId="24b8c7b4a1f239e2" providerId="LiveId" clId="{4C15A684-42E0-433F-9B29-BAF6E3EDF075}" dt="2024-01-11T17:29:05.448" v="6946" actId="478"/>
          <ac:spMkLst>
            <pc:docMk/>
            <pc:sldMk cId="1773156066" sldId="794"/>
            <ac:spMk id="7" creationId="{01057234-EC0D-F417-2FFE-AEBF3D2F5B90}"/>
          </ac:spMkLst>
        </pc:spChg>
        <pc:spChg chg="add del mod">
          <ac:chgData name="brian nevins" userId="24b8c7b4a1f239e2" providerId="LiveId" clId="{4C15A684-42E0-433F-9B29-BAF6E3EDF075}" dt="2024-01-11T17:34:58.791" v="6989" actId="931"/>
          <ac:spMkLst>
            <pc:docMk/>
            <pc:sldMk cId="1773156066" sldId="794"/>
            <ac:spMk id="14" creationId="{196D9E3E-E5F1-16D7-022A-B57640967426}"/>
          </ac:spMkLst>
        </pc:spChg>
        <pc:spChg chg="add mod">
          <ac:chgData name="brian nevins" userId="24b8c7b4a1f239e2" providerId="LiveId" clId="{4C15A684-42E0-433F-9B29-BAF6E3EDF075}" dt="2024-01-11T17:41:06.948" v="7104" actId="164"/>
          <ac:spMkLst>
            <pc:docMk/>
            <pc:sldMk cId="1773156066" sldId="794"/>
            <ac:spMk id="17" creationId="{442A47A4-F952-F432-CE21-04ACBE0D4E8B}"/>
          </ac:spMkLst>
        </pc:spChg>
        <pc:spChg chg="add mod">
          <ac:chgData name="brian nevins" userId="24b8c7b4a1f239e2" providerId="LiveId" clId="{4C15A684-42E0-433F-9B29-BAF6E3EDF075}" dt="2024-01-11T17:41:06.948" v="7104" actId="164"/>
          <ac:spMkLst>
            <pc:docMk/>
            <pc:sldMk cId="1773156066" sldId="794"/>
            <ac:spMk id="18" creationId="{96AB8E8F-C6D1-A5EB-96ED-2748E7069D03}"/>
          </ac:spMkLst>
        </pc:spChg>
        <pc:spChg chg="add mod topLvl">
          <ac:chgData name="brian nevins" userId="24b8c7b4a1f239e2" providerId="LiveId" clId="{4C15A684-42E0-433F-9B29-BAF6E3EDF075}" dt="2024-01-11T17:40:45.743" v="7102" actId="1076"/>
          <ac:spMkLst>
            <pc:docMk/>
            <pc:sldMk cId="1773156066" sldId="794"/>
            <ac:spMk id="19" creationId="{9BF182A3-2163-E0CB-7483-887607D4E817}"/>
          </ac:spMkLst>
        </pc:spChg>
        <pc:spChg chg="add mod topLvl">
          <ac:chgData name="brian nevins" userId="24b8c7b4a1f239e2" providerId="LiveId" clId="{4C15A684-42E0-433F-9B29-BAF6E3EDF075}" dt="2024-01-11T17:40:50.961" v="7103" actId="1076"/>
          <ac:spMkLst>
            <pc:docMk/>
            <pc:sldMk cId="1773156066" sldId="794"/>
            <ac:spMk id="20" creationId="{1694B730-B404-BFAF-AE24-CF740E6D11EA}"/>
          </ac:spMkLst>
        </pc:spChg>
        <pc:grpChg chg="add del mod">
          <ac:chgData name="brian nevins" userId="24b8c7b4a1f239e2" providerId="LiveId" clId="{4C15A684-42E0-433F-9B29-BAF6E3EDF075}" dt="2024-01-11T17:40:21.573" v="7100" actId="165"/>
          <ac:grpSpMkLst>
            <pc:docMk/>
            <pc:sldMk cId="1773156066" sldId="794"/>
            <ac:grpSpMk id="21" creationId="{CB4C9F8B-FBBB-FA61-A75A-39DB76A55B45}"/>
          </ac:grpSpMkLst>
        </pc:grpChg>
        <pc:grpChg chg="add mod">
          <ac:chgData name="brian nevins" userId="24b8c7b4a1f239e2" providerId="LiveId" clId="{4C15A684-42E0-433F-9B29-BAF6E3EDF075}" dt="2024-01-11T17:41:13.912" v="7139" actId="1035"/>
          <ac:grpSpMkLst>
            <pc:docMk/>
            <pc:sldMk cId="1773156066" sldId="794"/>
            <ac:grpSpMk id="22" creationId="{D4EBA58B-375F-DAB4-9462-04E1DAC4B496}"/>
          </ac:grpSpMkLst>
        </pc:grpChg>
        <pc:picChg chg="add del mod">
          <ac:chgData name="brian nevins" userId="24b8c7b4a1f239e2" providerId="LiveId" clId="{4C15A684-42E0-433F-9B29-BAF6E3EDF075}" dt="2024-01-11T17:29:07.400" v="6947" actId="478"/>
          <ac:picMkLst>
            <pc:docMk/>
            <pc:sldMk cId="1773156066" sldId="794"/>
            <ac:picMk id="5" creationId="{E70FADFC-CF77-06B5-7524-8B5E7FE1F563}"/>
          </ac:picMkLst>
        </pc:picChg>
        <pc:picChg chg="add del mod">
          <ac:chgData name="brian nevins" userId="24b8c7b4a1f239e2" providerId="LiveId" clId="{4C15A684-42E0-433F-9B29-BAF6E3EDF075}" dt="2024-01-11T17:34:48.741" v="6988" actId="478"/>
          <ac:picMkLst>
            <pc:docMk/>
            <pc:sldMk cId="1773156066" sldId="794"/>
            <ac:picMk id="8" creationId="{025434DD-0260-4B96-E3C4-00FAA6F57DF1}"/>
          </ac:picMkLst>
        </pc:picChg>
        <pc:picChg chg="add del mod">
          <ac:chgData name="brian nevins" userId="24b8c7b4a1f239e2" providerId="LiveId" clId="{4C15A684-42E0-433F-9B29-BAF6E3EDF075}" dt="2024-01-11T17:35:27.897" v="6994" actId="478"/>
          <ac:picMkLst>
            <pc:docMk/>
            <pc:sldMk cId="1773156066" sldId="794"/>
            <ac:picMk id="10" creationId="{B12BF89D-F469-1ECC-E4B6-F52C082F596F}"/>
          </ac:picMkLst>
        </pc:picChg>
        <pc:picChg chg="add del mod">
          <ac:chgData name="brian nevins" userId="24b8c7b4a1f239e2" providerId="LiveId" clId="{4C15A684-42E0-433F-9B29-BAF6E3EDF075}" dt="2024-01-11T17:35:29.980" v="6995" actId="478"/>
          <ac:picMkLst>
            <pc:docMk/>
            <pc:sldMk cId="1773156066" sldId="794"/>
            <ac:picMk id="12" creationId="{A4EE9F88-3D1B-D590-EC58-7D95A58D719C}"/>
          </ac:picMkLst>
        </pc:picChg>
        <pc:picChg chg="add mod">
          <ac:chgData name="brian nevins" userId="24b8c7b4a1f239e2" providerId="LiveId" clId="{4C15A684-42E0-433F-9B29-BAF6E3EDF075}" dt="2024-01-11T17:39:39.892" v="7060" actId="14100"/>
          <ac:picMkLst>
            <pc:docMk/>
            <pc:sldMk cId="1773156066" sldId="794"/>
            <ac:picMk id="16" creationId="{91601DDD-15B3-F789-992F-961D4361A00C}"/>
          </ac:picMkLst>
        </pc:picChg>
      </pc:sldChg>
      <pc:sldChg chg="modSp add del mod">
        <pc:chgData name="brian nevins" userId="24b8c7b4a1f239e2" providerId="LiveId" clId="{4C15A684-42E0-433F-9B29-BAF6E3EDF075}" dt="2023-12-05T01:00:23.169" v="5145" actId="47"/>
        <pc:sldMkLst>
          <pc:docMk/>
          <pc:sldMk cId="1490629983" sldId="795"/>
        </pc:sldMkLst>
        <pc:spChg chg="mod">
          <ac:chgData name="brian nevins" userId="24b8c7b4a1f239e2" providerId="LiveId" clId="{4C15A684-42E0-433F-9B29-BAF6E3EDF075}" dt="2023-12-03T02:57:14.172" v="4989" actId="20577"/>
          <ac:spMkLst>
            <pc:docMk/>
            <pc:sldMk cId="1490629983" sldId="795"/>
            <ac:spMk id="6" creationId="{2EFFB869-D1E9-3162-78FE-9320D69B47CB}"/>
          </ac:spMkLst>
        </pc:spChg>
      </pc:sldChg>
      <pc:sldChg chg="delSp modSp add del mod ord">
        <pc:chgData name="brian nevins" userId="24b8c7b4a1f239e2" providerId="LiveId" clId="{4C15A684-42E0-433F-9B29-BAF6E3EDF075}" dt="2024-01-14T00:20:19.210" v="7917" actId="47"/>
        <pc:sldMkLst>
          <pc:docMk/>
          <pc:sldMk cId="2517697435" sldId="795"/>
        </pc:sldMkLst>
        <pc:spChg chg="mod">
          <ac:chgData name="brian nevins" userId="24b8c7b4a1f239e2" providerId="LiveId" clId="{4C15A684-42E0-433F-9B29-BAF6E3EDF075}" dt="2024-01-03T02:56:15.026" v="6068" actId="20577"/>
          <ac:spMkLst>
            <pc:docMk/>
            <pc:sldMk cId="2517697435" sldId="795"/>
            <ac:spMk id="2" creationId="{6690C9C1-9FC0-4F8A-B817-451E16E61A1A}"/>
          </ac:spMkLst>
        </pc:spChg>
        <pc:spChg chg="del mod">
          <ac:chgData name="brian nevins" userId="24b8c7b4a1f239e2" providerId="LiveId" clId="{4C15A684-42E0-433F-9B29-BAF6E3EDF075}" dt="2024-01-11T21:36:30.756" v="7235"/>
          <ac:spMkLst>
            <pc:docMk/>
            <pc:sldMk cId="2517697435" sldId="795"/>
            <ac:spMk id="6" creationId="{2EFFB869-D1E9-3162-78FE-9320D69B47CB}"/>
          </ac:spMkLst>
        </pc:spChg>
      </pc:sldChg>
      <pc:sldChg chg="modSp add del mod ord">
        <pc:chgData name="brian nevins" userId="24b8c7b4a1f239e2" providerId="LiveId" clId="{4C15A684-42E0-433F-9B29-BAF6E3EDF075}" dt="2023-12-05T01:00:23.169" v="5145" actId="47"/>
        <pc:sldMkLst>
          <pc:docMk/>
          <pc:sldMk cId="409834500" sldId="796"/>
        </pc:sldMkLst>
        <pc:spChg chg="mod">
          <ac:chgData name="brian nevins" userId="24b8c7b4a1f239e2" providerId="LiveId" clId="{4C15A684-42E0-433F-9B29-BAF6E3EDF075}" dt="2023-12-03T03:00:51.607" v="5044" actId="20577"/>
          <ac:spMkLst>
            <pc:docMk/>
            <pc:sldMk cId="409834500" sldId="796"/>
            <ac:spMk id="2" creationId="{6690C9C1-9FC0-4F8A-B817-451E16E61A1A}"/>
          </ac:spMkLst>
        </pc:spChg>
        <pc:spChg chg="mod">
          <ac:chgData name="brian nevins" userId="24b8c7b4a1f239e2" providerId="LiveId" clId="{4C15A684-42E0-433F-9B29-BAF6E3EDF075}" dt="2023-12-03T03:01:33.117" v="5063" actId="403"/>
          <ac:spMkLst>
            <pc:docMk/>
            <pc:sldMk cId="409834500" sldId="796"/>
            <ac:spMk id="6" creationId="{2EFFB869-D1E9-3162-78FE-9320D69B47CB}"/>
          </ac:spMkLst>
        </pc:spChg>
      </pc:sldChg>
      <pc:sldChg chg="delSp modSp add del mod">
        <pc:chgData name="brian nevins" userId="24b8c7b4a1f239e2" providerId="LiveId" clId="{4C15A684-42E0-433F-9B29-BAF6E3EDF075}" dt="2024-01-14T01:32:14.808" v="7945" actId="47"/>
        <pc:sldMkLst>
          <pc:docMk/>
          <pc:sldMk cId="879870307" sldId="796"/>
        </pc:sldMkLst>
        <pc:spChg chg="mod">
          <ac:chgData name="brian nevins" userId="24b8c7b4a1f239e2" providerId="LiveId" clId="{4C15A684-42E0-433F-9B29-BAF6E3EDF075}" dt="2024-01-14T00:16:34.911" v="7897" actId="207"/>
          <ac:spMkLst>
            <pc:docMk/>
            <pc:sldMk cId="879870307" sldId="796"/>
            <ac:spMk id="2" creationId="{6690C9C1-9FC0-4F8A-B817-451E16E61A1A}"/>
          </ac:spMkLst>
        </pc:spChg>
        <pc:spChg chg="del mod">
          <ac:chgData name="brian nevins" userId="24b8c7b4a1f239e2" providerId="LiveId" clId="{4C15A684-42E0-433F-9B29-BAF6E3EDF075}" dt="2024-01-11T21:16:11.135" v="7232"/>
          <ac:spMkLst>
            <pc:docMk/>
            <pc:sldMk cId="879870307" sldId="796"/>
            <ac:spMk id="6" creationId="{2EFFB869-D1E9-3162-78FE-9320D69B47CB}"/>
          </ac:spMkLst>
        </pc:spChg>
      </pc:sldChg>
      <pc:sldChg chg="add del">
        <pc:chgData name="brian nevins" userId="24b8c7b4a1f239e2" providerId="LiveId" clId="{4C15A684-42E0-433F-9B29-BAF6E3EDF075}" dt="2023-12-05T01:00:23.169" v="5145" actId="47"/>
        <pc:sldMkLst>
          <pc:docMk/>
          <pc:sldMk cId="2028372342" sldId="797"/>
        </pc:sldMkLst>
      </pc:sldChg>
      <pc:sldChg chg="delSp modSp add mod ord setBg">
        <pc:chgData name="brian nevins" userId="24b8c7b4a1f239e2" providerId="LiveId" clId="{4C15A684-42E0-433F-9B29-BAF6E3EDF075}" dt="2024-03-07T21:26:52.837" v="14727"/>
        <pc:sldMkLst>
          <pc:docMk/>
          <pc:sldMk cId="2047905105" sldId="797"/>
        </pc:sldMkLst>
        <pc:spChg chg="del mod">
          <ac:chgData name="brian nevins" userId="24b8c7b4a1f239e2" providerId="LiveId" clId="{4C15A684-42E0-433F-9B29-BAF6E3EDF075}" dt="2024-03-07T21:26:52.837" v="14727"/>
          <ac:spMkLst>
            <pc:docMk/>
            <pc:sldMk cId="2047905105" sldId="797"/>
            <ac:spMk id="4" creationId="{FBEA8CEE-42C9-B976-FAFC-6E236D8F2F8D}"/>
          </ac:spMkLst>
        </pc:spChg>
        <pc:spChg chg="mod">
          <ac:chgData name="brian nevins" userId="24b8c7b4a1f239e2" providerId="LiveId" clId="{4C15A684-42E0-433F-9B29-BAF6E3EDF075}" dt="2024-03-07T21:26:37.304" v="14719" actId="20577"/>
          <ac:spMkLst>
            <pc:docMk/>
            <pc:sldMk cId="2047905105" sldId="797"/>
            <ac:spMk id="6" creationId="{E8AE56AE-8E3E-4ABC-FFB2-4E5E7201F8CA}"/>
          </ac:spMkLst>
        </pc:spChg>
      </pc:sldChg>
      <pc:sldChg chg="modSp add del mod">
        <pc:chgData name="brian nevins" userId="24b8c7b4a1f239e2" providerId="LiveId" clId="{4C15A684-42E0-433F-9B29-BAF6E3EDF075}" dt="2024-01-14T00:20:26.392" v="7919" actId="47"/>
        <pc:sldMkLst>
          <pc:docMk/>
          <pc:sldMk cId="2174134995" sldId="798"/>
        </pc:sldMkLst>
        <pc:spChg chg="mod">
          <ac:chgData name="brian nevins" userId="24b8c7b4a1f239e2" providerId="LiveId" clId="{4C15A684-42E0-433F-9B29-BAF6E3EDF075}" dt="2024-01-06T00:52:31.159" v="6236" actId="20577"/>
          <ac:spMkLst>
            <pc:docMk/>
            <pc:sldMk cId="2174134995" sldId="798"/>
            <ac:spMk id="4" creationId="{FBEA8CEE-42C9-B976-FAFC-6E236D8F2F8D}"/>
          </ac:spMkLst>
        </pc:spChg>
        <pc:spChg chg="mod">
          <ac:chgData name="brian nevins" userId="24b8c7b4a1f239e2" providerId="LiveId" clId="{4C15A684-42E0-433F-9B29-BAF6E3EDF075}" dt="2024-01-06T00:52:55.456" v="6270" actId="14100"/>
          <ac:spMkLst>
            <pc:docMk/>
            <pc:sldMk cId="2174134995" sldId="798"/>
            <ac:spMk id="6" creationId="{E8AE56AE-8E3E-4ABC-FFB2-4E5E7201F8CA}"/>
          </ac:spMkLst>
        </pc:spChg>
      </pc:sldChg>
      <pc:sldChg chg="modSp add del mod ord">
        <pc:chgData name="brian nevins" userId="24b8c7b4a1f239e2" providerId="LiveId" clId="{4C15A684-42E0-433F-9B29-BAF6E3EDF075}" dt="2024-01-14T00:20:30.379" v="7920" actId="47"/>
        <pc:sldMkLst>
          <pc:docMk/>
          <pc:sldMk cId="332570010" sldId="799"/>
        </pc:sldMkLst>
        <pc:spChg chg="mod">
          <ac:chgData name="brian nevins" userId="24b8c7b4a1f239e2" providerId="LiveId" clId="{4C15A684-42E0-433F-9B29-BAF6E3EDF075}" dt="2024-01-06T01:18:13.426" v="6365" actId="20577"/>
          <ac:spMkLst>
            <pc:docMk/>
            <pc:sldMk cId="332570010" sldId="799"/>
            <ac:spMk id="2" creationId="{6690C9C1-9FC0-4F8A-B817-451E16E61A1A}"/>
          </ac:spMkLst>
        </pc:spChg>
        <pc:spChg chg="mod">
          <ac:chgData name="brian nevins" userId="24b8c7b4a1f239e2" providerId="LiveId" clId="{4C15A684-42E0-433F-9B29-BAF6E3EDF075}" dt="2024-01-06T01:19:11.501" v="6382" actId="403"/>
          <ac:spMkLst>
            <pc:docMk/>
            <pc:sldMk cId="332570010" sldId="799"/>
            <ac:spMk id="6" creationId="{2EFFB869-D1E9-3162-78FE-9320D69B47CB}"/>
          </ac:spMkLst>
        </pc:spChg>
      </pc:sldChg>
      <pc:sldChg chg="modSp add del mod">
        <pc:chgData name="brian nevins" userId="24b8c7b4a1f239e2" providerId="LiveId" clId="{4C15A684-42E0-433F-9B29-BAF6E3EDF075}" dt="2024-01-14T00:20:35.290" v="7921" actId="47"/>
        <pc:sldMkLst>
          <pc:docMk/>
          <pc:sldMk cId="515254922" sldId="800"/>
        </pc:sldMkLst>
        <pc:spChg chg="mod">
          <ac:chgData name="brian nevins" userId="24b8c7b4a1f239e2" providerId="LiveId" clId="{4C15A684-42E0-433F-9B29-BAF6E3EDF075}" dt="2024-01-06T01:17:48.002" v="6333" actId="20577"/>
          <ac:spMkLst>
            <pc:docMk/>
            <pc:sldMk cId="515254922" sldId="800"/>
            <ac:spMk id="2" creationId="{6690C9C1-9FC0-4F8A-B817-451E16E61A1A}"/>
          </ac:spMkLst>
        </pc:spChg>
        <pc:spChg chg="mod">
          <ac:chgData name="brian nevins" userId="24b8c7b4a1f239e2" providerId="LiveId" clId="{4C15A684-42E0-433F-9B29-BAF6E3EDF075}" dt="2024-01-07T12:40:59.116" v="6824" actId="20577"/>
          <ac:spMkLst>
            <pc:docMk/>
            <pc:sldMk cId="515254922" sldId="800"/>
            <ac:spMk id="6" creationId="{2EFFB869-D1E9-3162-78FE-9320D69B47CB}"/>
          </ac:spMkLst>
        </pc:spChg>
      </pc:sldChg>
      <pc:sldChg chg="modSp add del mod ord">
        <pc:chgData name="brian nevins" userId="24b8c7b4a1f239e2" providerId="LiveId" clId="{4C15A684-42E0-433F-9B29-BAF6E3EDF075}" dt="2024-01-14T00:20:37.071" v="7922" actId="47"/>
        <pc:sldMkLst>
          <pc:docMk/>
          <pc:sldMk cId="3987241611" sldId="801"/>
        </pc:sldMkLst>
        <pc:spChg chg="mod">
          <ac:chgData name="brian nevins" userId="24b8c7b4a1f239e2" providerId="LiveId" clId="{4C15A684-42E0-433F-9B29-BAF6E3EDF075}" dt="2024-01-06T01:23:50.522" v="6394" actId="20577"/>
          <ac:spMkLst>
            <pc:docMk/>
            <pc:sldMk cId="3987241611" sldId="801"/>
            <ac:spMk id="4" creationId="{FBEA8CEE-42C9-B976-FAFC-6E236D8F2F8D}"/>
          </ac:spMkLst>
        </pc:spChg>
        <pc:spChg chg="mod">
          <ac:chgData name="brian nevins" userId="24b8c7b4a1f239e2" providerId="LiveId" clId="{4C15A684-42E0-433F-9B29-BAF6E3EDF075}" dt="2024-01-06T01:24:08.056" v="6421" actId="14100"/>
          <ac:spMkLst>
            <pc:docMk/>
            <pc:sldMk cId="3987241611" sldId="801"/>
            <ac:spMk id="6" creationId="{E8AE56AE-8E3E-4ABC-FFB2-4E5E7201F8CA}"/>
          </ac:spMkLst>
        </pc:spChg>
      </pc:sldChg>
      <pc:sldChg chg="modSp add del mod">
        <pc:chgData name="brian nevins" userId="24b8c7b4a1f239e2" providerId="LiveId" clId="{4C15A684-42E0-433F-9B29-BAF6E3EDF075}" dt="2024-01-14T00:20:39.117" v="7923" actId="47"/>
        <pc:sldMkLst>
          <pc:docMk/>
          <pc:sldMk cId="3522783126" sldId="802"/>
        </pc:sldMkLst>
        <pc:spChg chg="mod">
          <ac:chgData name="brian nevins" userId="24b8c7b4a1f239e2" providerId="LiveId" clId="{4C15A684-42E0-433F-9B29-BAF6E3EDF075}" dt="2024-01-06T02:12:39.862" v="6484" actId="20577"/>
          <ac:spMkLst>
            <pc:docMk/>
            <pc:sldMk cId="3522783126" sldId="802"/>
            <ac:spMk id="4" creationId="{FBEA8CEE-42C9-B976-FAFC-6E236D8F2F8D}"/>
          </ac:spMkLst>
        </pc:spChg>
        <pc:spChg chg="mod">
          <ac:chgData name="brian nevins" userId="24b8c7b4a1f239e2" providerId="LiveId" clId="{4C15A684-42E0-433F-9B29-BAF6E3EDF075}" dt="2024-01-06T01:39:31.348" v="6468" actId="14100"/>
          <ac:spMkLst>
            <pc:docMk/>
            <pc:sldMk cId="3522783126" sldId="802"/>
            <ac:spMk id="6" creationId="{E8AE56AE-8E3E-4ABC-FFB2-4E5E7201F8CA}"/>
          </ac:spMkLst>
        </pc:spChg>
      </pc:sldChg>
      <pc:sldChg chg="modSp add del mod">
        <pc:chgData name="brian nevins" userId="24b8c7b4a1f239e2" providerId="LiveId" clId="{4C15A684-42E0-433F-9B29-BAF6E3EDF075}" dt="2024-01-14T00:20:42.193" v="7924" actId="47"/>
        <pc:sldMkLst>
          <pc:docMk/>
          <pc:sldMk cId="2625668690" sldId="803"/>
        </pc:sldMkLst>
        <pc:spChg chg="mod">
          <ac:chgData name="brian nevins" userId="24b8c7b4a1f239e2" providerId="LiveId" clId="{4C15A684-42E0-433F-9B29-BAF6E3EDF075}" dt="2024-01-06T02:12:35.374" v="6483" actId="20577"/>
          <ac:spMkLst>
            <pc:docMk/>
            <pc:sldMk cId="2625668690" sldId="803"/>
            <ac:spMk id="4" creationId="{FBEA8CEE-42C9-B976-FAFC-6E236D8F2F8D}"/>
          </ac:spMkLst>
        </pc:spChg>
        <pc:spChg chg="mod">
          <ac:chgData name="brian nevins" userId="24b8c7b4a1f239e2" providerId="LiveId" clId="{4C15A684-42E0-433F-9B29-BAF6E3EDF075}" dt="2024-01-06T02:13:09.993" v="6535" actId="20577"/>
          <ac:spMkLst>
            <pc:docMk/>
            <pc:sldMk cId="2625668690" sldId="803"/>
            <ac:spMk id="6" creationId="{E8AE56AE-8E3E-4ABC-FFB2-4E5E7201F8CA}"/>
          </ac:spMkLst>
        </pc:spChg>
      </pc:sldChg>
      <pc:sldChg chg="modSp add del mod">
        <pc:chgData name="brian nevins" userId="24b8c7b4a1f239e2" providerId="LiveId" clId="{4C15A684-42E0-433F-9B29-BAF6E3EDF075}" dt="2024-01-14T00:20:44.149" v="7925" actId="47"/>
        <pc:sldMkLst>
          <pc:docMk/>
          <pc:sldMk cId="2288145358" sldId="804"/>
        </pc:sldMkLst>
        <pc:spChg chg="mod">
          <ac:chgData name="brian nevins" userId="24b8c7b4a1f239e2" providerId="LiveId" clId="{4C15A684-42E0-433F-9B29-BAF6E3EDF075}" dt="2024-01-06T02:25:38.007" v="6544" actId="20577"/>
          <ac:spMkLst>
            <pc:docMk/>
            <pc:sldMk cId="2288145358" sldId="804"/>
            <ac:spMk id="4" creationId="{FBEA8CEE-42C9-B976-FAFC-6E236D8F2F8D}"/>
          </ac:spMkLst>
        </pc:spChg>
        <pc:spChg chg="mod">
          <ac:chgData name="brian nevins" userId="24b8c7b4a1f239e2" providerId="LiveId" clId="{4C15A684-42E0-433F-9B29-BAF6E3EDF075}" dt="2024-01-06T02:25:49.892" v="6558" actId="14100"/>
          <ac:spMkLst>
            <pc:docMk/>
            <pc:sldMk cId="2288145358" sldId="804"/>
            <ac:spMk id="6" creationId="{E8AE56AE-8E3E-4ABC-FFB2-4E5E7201F8CA}"/>
          </ac:spMkLst>
        </pc:spChg>
      </pc:sldChg>
      <pc:sldChg chg="modSp add del mod">
        <pc:chgData name="brian nevins" userId="24b8c7b4a1f239e2" providerId="LiveId" clId="{4C15A684-42E0-433F-9B29-BAF6E3EDF075}" dt="2024-01-14T00:20:46.877" v="7926" actId="47"/>
        <pc:sldMkLst>
          <pc:docMk/>
          <pc:sldMk cId="4111246444" sldId="805"/>
        </pc:sldMkLst>
        <pc:spChg chg="mod">
          <ac:chgData name="brian nevins" userId="24b8c7b4a1f239e2" providerId="LiveId" clId="{4C15A684-42E0-433F-9B29-BAF6E3EDF075}" dt="2024-01-06T02:33:26.792" v="6567" actId="20577"/>
          <ac:spMkLst>
            <pc:docMk/>
            <pc:sldMk cId="4111246444" sldId="805"/>
            <ac:spMk id="4" creationId="{FBEA8CEE-42C9-B976-FAFC-6E236D8F2F8D}"/>
          </ac:spMkLst>
        </pc:spChg>
        <pc:spChg chg="mod">
          <ac:chgData name="brian nevins" userId="24b8c7b4a1f239e2" providerId="LiveId" clId="{4C15A684-42E0-433F-9B29-BAF6E3EDF075}" dt="2024-01-06T02:33:41.231" v="6589" actId="20577"/>
          <ac:spMkLst>
            <pc:docMk/>
            <pc:sldMk cId="4111246444" sldId="805"/>
            <ac:spMk id="6" creationId="{E8AE56AE-8E3E-4ABC-FFB2-4E5E7201F8CA}"/>
          </ac:spMkLst>
        </pc:spChg>
      </pc:sldChg>
      <pc:sldChg chg="modSp add del mod ord">
        <pc:chgData name="brian nevins" userId="24b8c7b4a1f239e2" providerId="LiveId" clId="{4C15A684-42E0-433F-9B29-BAF6E3EDF075}" dt="2024-01-14T00:20:49.735" v="7927" actId="47"/>
        <pc:sldMkLst>
          <pc:docMk/>
          <pc:sldMk cId="3492824234" sldId="806"/>
        </pc:sldMkLst>
        <pc:spChg chg="mod">
          <ac:chgData name="brian nevins" userId="24b8c7b4a1f239e2" providerId="LiveId" clId="{4C15A684-42E0-433F-9B29-BAF6E3EDF075}" dt="2024-01-06T02:35:46.785" v="6650" actId="20577"/>
          <ac:spMkLst>
            <pc:docMk/>
            <pc:sldMk cId="3492824234" sldId="806"/>
            <ac:spMk id="2" creationId="{6690C9C1-9FC0-4F8A-B817-451E16E61A1A}"/>
          </ac:spMkLst>
        </pc:spChg>
        <pc:spChg chg="mod">
          <ac:chgData name="brian nevins" userId="24b8c7b4a1f239e2" providerId="LiveId" clId="{4C15A684-42E0-433F-9B29-BAF6E3EDF075}" dt="2024-01-06T02:37:32.729" v="6726" actId="14100"/>
          <ac:spMkLst>
            <pc:docMk/>
            <pc:sldMk cId="3492824234" sldId="806"/>
            <ac:spMk id="6" creationId="{2EFFB869-D1E9-3162-78FE-9320D69B47CB}"/>
          </ac:spMkLst>
        </pc:spChg>
      </pc:sldChg>
      <pc:sldChg chg="delSp modSp add del mod ord modTransition">
        <pc:chgData name="brian nevins" userId="24b8c7b4a1f239e2" providerId="LiveId" clId="{4C15A684-42E0-433F-9B29-BAF6E3EDF075}" dt="2024-01-14T02:26:15.950" v="8293" actId="2696"/>
        <pc:sldMkLst>
          <pc:docMk/>
          <pc:sldMk cId="3221175244" sldId="807"/>
        </pc:sldMkLst>
        <pc:spChg chg="mod">
          <ac:chgData name="brian nevins" userId="24b8c7b4a1f239e2" providerId="LiveId" clId="{4C15A684-42E0-433F-9B29-BAF6E3EDF075}" dt="2024-01-07T13:07:44.296" v="6841" actId="20577"/>
          <ac:spMkLst>
            <pc:docMk/>
            <pc:sldMk cId="3221175244" sldId="807"/>
            <ac:spMk id="2" creationId="{6690C9C1-9FC0-4F8A-B817-451E16E61A1A}"/>
          </ac:spMkLst>
        </pc:spChg>
        <pc:spChg chg="del mod">
          <ac:chgData name="brian nevins" userId="24b8c7b4a1f239e2" providerId="LiveId" clId="{4C15A684-42E0-433F-9B29-BAF6E3EDF075}" dt="2024-01-14T00:14:00.139" v="7855"/>
          <ac:spMkLst>
            <pc:docMk/>
            <pc:sldMk cId="3221175244" sldId="807"/>
            <ac:spMk id="6" creationId="{2EFFB869-D1E9-3162-78FE-9320D69B47CB}"/>
          </ac:spMkLst>
        </pc:spChg>
      </pc:sldChg>
      <pc:sldChg chg="addSp delSp modSp add del mod">
        <pc:chgData name="brian nevins" userId="24b8c7b4a1f239e2" providerId="LiveId" clId="{4C15A684-42E0-433F-9B29-BAF6E3EDF075}" dt="2024-01-20T21:26:26.850" v="8373" actId="47"/>
        <pc:sldMkLst>
          <pc:docMk/>
          <pc:sldMk cId="1861991127" sldId="808"/>
        </pc:sldMkLst>
        <pc:spChg chg="mod">
          <ac:chgData name="brian nevins" userId="24b8c7b4a1f239e2" providerId="LiveId" clId="{4C15A684-42E0-433F-9B29-BAF6E3EDF075}" dt="2024-01-11T17:42:03.475" v="7146" actId="122"/>
          <ac:spMkLst>
            <pc:docMk/>
            <pc:sldMk cId="1861991127" sldId="808"/>
            <ac:spMk id="2" creationId="{5F3DFCB8-176D-E7BB-3B87-603AD12BDEDE}"/>
          </ac:spMkLst>
        </pc:spChg>
        <pc:spChg chg="add del mod">
          <ac:chgData name="brian nevins" userId="24b8c7b4a1f239e2" providerId="LiveId" clId="{4C15A684-42E0-433F-9B29-BAF6E3EDF075}" dt="2024-01-11T17:41:48.187" v="7142" actId="478"/>
          <ac:spMkLst>
            <pc:docMk/>
            <pc:sldMk cId="1861991127" sldId="808"/>
            <ac:spMk id="4" creationId="{C648BDB6-0EAD-4CD5-C4F3-446E96944B71}"/>
          </ac:spMkLst>
        </pc:spChg>
        <pc:spChg chg="add mod">
          <ac:chgData name="brian nevins" userId="24b8c7b4a1f239e2" providerId="LiveId" clId="{4C15A684-42E0-433F-9B29-BAF6E3EDF075}" dt="2024-01-11T17:43:14.003" v="7177"/>
          <ac:spMkLst>
            <pc:docMk/>
            <pc:sldMk cId="1861991127" sldId="808"/>
            <ac:spMk id="5" creationId="{67BE9109-3754-B4C8-8523-BDC3083295D4}"/>
          </ac:spMkLst>
        </pc:spChg>
        <pc:picChg chg="mod">
          <ac:chgData name="brian nevins" userId="24b8c7b4a1f239e2" providerId="LiveId" clId="{4C15A684-42E0-433F-9B29-BAF6E3EDF075}" dt="2024-01-11T17:42:13.106" v="7149" actId="1076"/>
          <ac:picMkLst>
            <pc:docMk/>
            <pc:sldMk cId="1861991127" sldId="808"/>
            <ac:picMk id="10" creationId="{B12BF89D-F469-1ECC-E4B6-F52C082F596F}"/>
          </ac:picMkLst>
        </pc:picChg>
        <pc:picChg chg="del">
          <ac:chgData name="brian nevins" userId="24b8c7b4a1f239e2" providerId="LiveId" clId="{4C15A684-42E0-433F-9B29-BAF6E3EDF075}" dt="2024-01-11T17:41:52.405" v="7143" actId="478"/>
          <ac:picMkLst>
            <pc:docMk/>
            <pc:sldMk cId="1861991127" sldId="808"/>
            <ac:picMk id="12" creationId="{A4EE9F88-3D1B-D590-EC58-7D95A58D719C}"/>
          </ac:picMkLst>
        </pc:picChg>
        <pc:picChg chg="del">
          <ac:chgData name="brian nevins" userId="24b8c7b4a1f239e2" providerId="LiveId" clId="{4C15A684-42E0-433F-9B29-BAF6E3EDF075}" dt="2024-01-11T17:41:29.742" v="7140" actId="478"/>
          <ac:picMkLst>
            <pc:docMk/>
            <pc:sldMk cId="1861991127" sldId="808"/>
            <ac:picMk id="16" creationId="{91601DDD-15B3-F789-992F-961D4361A00C}"/>
          </ac:picMkLst>
        </pc:picChg>
      </pc:sldChg>
      <pc:sldChg chg="addSp delSp modSp add del mod">
        <pc:chgData name="brian nevins" userId="24b8c7b4a1f239e2" providerId="LiveId" clId="{4C15A684-42E0-433F-9B29-BAF6E3EDF075}" dt="2024-01-20T21:26:26.850" v="8373" actId="47"/>
        <pc:sldMkLst>
          <pc:docMk/>
          <pc:sldMk cId="3380676909" sldId="809"/>
        </pc:sldMkLst>
        <pc:spChg chg="mod">
          <ac:chgData name="brian nevins" userId="24b8c7b4a1f239e2" providerId="LiveId" clId="{4C15A684-42E0-433F-9B29-BAF6E3EDF075}" dt="2024-01-11T17:43:42.341" v="7182" actId="122"/>
          <ac:spMkLst>
            <pc:docMk/>
            <pc:sldMk cId="3380676909" sldId="809"/>
            <ac:spMk id="2" creationId="{5F3DFCB8-176D-E7BB-3B87-603AD12BDEDE}"/>
          </ac:spMkLst>
        </pc:spChg>
        <pc:spChg chg="add mod">
          <ac:chgData name="brian nevins" userId="24b8c7b4a1f239e2" providerId="LiveId" clId="{4C15A684-42E0-433F-9B29-BAF6E3EDF075}" dt="2024-01-11T17:44:52.116" v="7223"/>
          <ac:spMkLst>
            <pc:docMk/>
            <pc:sldMk cId="3380676909" sldId="809"/>
            <ac:spMk id="3" creationId="{4F90EE99-38E1-4EE8-ABA9-B753F3446CCD}"/>
          </ac:spMkLst>
        </pc:spChg>
        <pc:spChg chg="del">
          <ac:chgData name="brian nevins" userId="24b8c7b4a1f239e2" providerId="LiveId" clId="{4C15A684-42E0-433F-9B29-BAF6E3EDF075}" dt="2024-01-11T17:43:33.544" v="7179" actId="478"/>
          <ac:spMkLst>
            <pc:docMk/>
            <pc:sldMk cId="3380676909" sldId="809"/>
            <ac:spMk id="4" creationId="{C648BDB6-0EAD-4CD5-C4F3-446E96944B71}"/>
          </ac:spMkLst>
        </pc:spChg>
        <pc:picChg chg="del">
          <ac:chgData name="brian nevins" userId="24b8c7b4a1f239e2" providerId="LiveId" clId="{4C15A684-42E0-433F-9B29-BAF6E3EDF075}" dt="2024-01-11T17:43:29.061" v="7178" actId="478"/>
          <ac:picMkLst>
            <pc:docMk/>
            <pc:sldMk cId="3380676909" sldId="809"/>
            <ac:picMk id="10" creationId="{B12BF89D-F469-1ECC-E4B6-F52C082F596F}"/>
          </ac:picMkLst>
        </pc:picChg>
        <pc:picChg chg="mod">
          <ac:chgData name="brian nevins" userId="24b8c7b4a1f239e2" providerId="LiveId" clId="{4C15A684-42E0-433F-9B29-BAF6E3EDF075}" dt="2024-01-11T17:43:50.682" v="7185" actId="1076"/>
          <ac:picMkLst>
            <pc:docMk/>
            <pc:sldMk cId="3380676909" sldId="809"/>
            <ac:picMk id="12" creationId="{A4EE9F88-3D1B-D590-EC58-7D95A58D719C}"/>
          </ac:picMkLst>
        </pc:picChg>
      </pc:sldChg>
      <pc:sldChg chg="modSp add del mod">
        <pc:chgData name="brian nevins" userId="24b8c7b4a1f239e2" providerId="LiveId" clId="{4C15A684-42E0-433F-9B29-BAF6E3EDF075}" dt="2024-01-25T16:19:00.829" v="10980" actId="2696"/>
        <pc:sldMkLst>
          <pc:docMk/>
          <pc:sldMk cId="1702076529" sldId="810"/>
        </pc:sldMkLst>
        <pc:spChg chg="mod">
          <ac:chgData name="brian nevins" userId="24b8c7b4a1f239e2" providerId="LiveId" clId="{4C15A684-42E0-433F-9B29-BAF6E3EDF075}" dt="2024-01-21T00:44:56.411" v="9302" actId="20577"/>
          <ac:spMkLst>
            <pc:docMk/>
            <pc:sldMk cId="1702076529" sldId="810"/>
            <ac:spMk id="4" creationId="{FBEA8CEE-42C9-B976-FAFC-6E236D8F2F8D}"/>
          </ac:spMkLst>
        </pc:spChg>
        <pc:spChg chg="mod">
          <ac:chgData name="brian nevins" userId="24b8c7b4a1f239e2" providerId="LiveId" clId="{4C15A684-42E0-433F-9B29-BAF6E3EDF075}" dt="2024-01-21T00:45:16.679" v="9333" actId="14100"/>
          <ac:spMkLst>
            <pc:docMk/>
            <pc:sldMk cId="1702076529" sldId="810"/>
            <ac:spMk id="6" creationId="{E8AE56AE-8E3E-4ABC-FFB2-4E5E7201F8CA}"/>
          </ac:spMkLst>
        </pc:spChg>
      </pc:sldChg>
      <pc:sldChg chg="addSp delSp modSp add del mod ord">
        <pc:chgData name="brian nevins" userId="24b8c7b4a1f239e2" providerId="LiveId" clId="{4C15A684-42E0-433F-9B29-BAF6E3EDF075}" dt="2024-01-21T00:44:41.067" v="9296" actId="47"/>
        <pc:sldMkLst>
          <pc:docMk/>
          <pc:sldMk cId="2428803181" sldId="811"/>
        </pc:sldMkLst>
        <pc:spChg chg="mod">
          <ac:chgData name="brian nevins" userId="24b8c7b4a1f239e2" providerId="LiveId" clId="{4C15A684-42E0-433F-9B29-BAF6E3EDF075}" dt="2024-01-14T00:17:14.194" v="7901" actId="207"/>
          <ac:spMkLst>
            <pc:docMk/>
            <pc:sldMk cId="2428803181" sldId="811"/>
            <ac:spMk id="2" creationId="{6690C9C1-9FC0-4F8A-B817-451E16E61A1A}"/>
          </ac:spMkLst>
        </pc:spChg>
        <pc:spChg chg="add mod">
          <ac:chgData name="brian nevins" userId="24b8c7b4a1f239e2" providerId="LiveId" clId="{4C15A684-42E0-433F-9B29-BAF6E3EDF075}" dt="2024-01-14T00:17:20.404" v="7902" actId="207"/>
          <ac:spMkLst>
            <pc:docMk/>
            <pc:sldMk cId="2428803181" sldId="811"/>
            <ac:spMk id="3" creationId="{62237C03-5E97-596E-C745-D266C5C9DBDB}"/>
          </ac:spMkLst>
        </pc:spChg>
        <pc:spChg chg="del mod">
          <ac:chgData name="brian nevins" userId="24b8c7b4a1f239e2" providerId="LiveId" clId="{4C15A684-42E0-433F-9B29-BAF6E3EDF075}" dt="2024-01-13T18:25:22.373" v="7393"/>
          <ac:spMkLst>
            <pc:docMk/>
            <pc:sldMk cId="2428803181" sldId="811"/>
            <ac:spMk id="6" creationId="{2EFFB869-D1E9-3162-78FE-9320D69B47CB}"/>
          </ac:spMkLst>
        </pc:spChg>
      </pc:sldChg>
      <pc:sldChg chg="modSp add del mod">
        <pc:chgData name="brian nevins" userId="24b8c7b4a1f239e2" providerId="LiveId" clId="{4C15A684-42E0-433F-9B29-BAF6E3EDF075}" dt="2024-01-21T00:46:05.077" v="9334" actId="47"/>
        <pc:sldMkLst>
          <pc:docMk/>
          <pc:sldMk cId="4151992757" sldId="812"/>
        </pc:sldMkLst>
        <pc:spChg chg="mod">
          <ac:chgData name="brian nevins" userId="24b8c7b4a1f239e2" providerId="LiveId" clId="{4C15A684-42E0-433F-9B29-BAF6E3EDF075}" dt="2024-01-14T01:53:55.961" v="7992" actId="20577"/>
          <ac:spMkLst>
            <pc:docMk/>
            <pc:sldMk cId="4151992757" sldId="812"/>
            <ac:spMk id="4" creationId="{FBEA8CEE-42C9-B976-FAFC-6E236D8F2F8D}"/>
          </ac:spMkLst>
        </pc:spChg>
        <pc:spChg chg="mod">
          <ac:chgData name="brian nevins" userId="24b8c7b4a1f239e2" providerId="LiveId" clId="{4C15A684-42E0-433F-9B29-BAF6E3EDF075}" dt="2024-01-14T01:54:29.807" v="8047" actId="14100"/>
          <ac:spMkLst>
            <pc:docMk/>
            <pc:sldMk cId="4151992757" sldId="812"/>
            <ac:spMk id="6" creationId="{E8AE56AE-8E3E-4ABC-FFB2-4E5E7201F8CA}"/>
          </ac:spMkLst>
        </pc:spChg>
      </pc:sldChg>
      <pc:sldChg chg="modSp add del mod">
        <pc:chgData name="brian nevins" userId="24b8c7b4a1f239e2" providerId="LiveId" clId="{4C15A684-42E0-433F-9B29-BAF6E3EDF075}" dt="2024-01-21T00:46:05.077" v="9334" actId="47"/>
        <pc:sldMkLst>
          <pc:docMk/>
          <pc:sldMk cId="2504838883" sldId="813"/>
        </pc:sldMkLst>
        <pc:spChg chg="mod">
          <ac:chgData name="brian nevins" userId="24b8c7b4a1f239e2" providerId="LiveId" clId="{4C15A684-42E0-433F-9B29-BAF6E3EDF075}" dt="2024-01-14T00:18:25.357" v="7907" actId="207"/>
          <ac:spMkLst>
            <pc:docMk/>
            <pc:sldMk cId="2504838883" sldId="813"/>
            <ac:spMk id="4" creationId="{FBEA8CEE-42C9-B976-FAFC-6E236D8F2F8D}"/>
          </ac:spMkLst>
        </pc:spChg>
        <pc:spChg chg="mod">
          <ac:chgData name="brian nevins" userId="24b8c7b4a1f239e2" providerId="LiveId" clId="{4C15A684-42E0-433F-9B29-BAF6E3EDF075}" dt="2024-01-14T00:18:31.406" v="7908" actId="207"/>
          <ac:spMkLst>
            <pc:docMk/>
            <pc:sldMk cId="2504838883" sldId="813"/>
            <ac:spMk id="6" creationId="{E8AE56AE-8E3E-4ABC-FFB2-4E5E7201F8CA}"/>
          </ac:spMkLst>
        </pc:spChg>
      </pc:sldChg>
      <pc:sldChg chg="addSp modSp add del mod ord modAnim">
        <pc:chgData name="brian nevins" userId="24b8c7b4a1f239e2" providerId="LiveId" clId="{4C15A684-42E0-433F-9B29-BAF6E3EDF075}" dt="2024-01-21T00:46:05.077" v="9334" actId="47"/>
        <pc:sldMkLst>
          <pc:docMk/>
          <pc:sldMk cId="3197523172" sldId="814"/>
        </pc:sldMkLst>
        <pc:spChg chg="add mod">
          <ac:chgData name="brian nevins" userId="24b8c7b4a1f239e2" providerId="LiveId" clId="{4C15A684-42E0-433F-9B29-BAF6E3EDF075}" dt="2024-01-14T00:18:47.826" v="7911" actId="207"/>
          <ac:spMkLst>
            <pc:docMk/>
            <pc:sldMk cId="3197523172" sldId="814"/>
            <ac:spMk id="3" creationId="{319C63FB-1A9A-1C10-6BB2-6181D8DCF758}"/>
          </ac:spMkLst>
        </pc:spChg>
        <pc:spChg chg="mod">
          <ac:chgData name="brian nevins" userId="24b8c7b4a1f239e2" providerId="LiveId" clId="{4C15A684-42E0-433F-9B29-BAF6E3EDF075}" dt="2024-01-14T00:18:39.933" v="7909" actId="207"/>
          <ac:spMkLst>
            <pc:docMk/>
            <pc:sldMk cId="3197523172" sldId="814"/>
            <ac:spMk id="4" creationId="{FBEA8CEE-42C9-B976-FAFC-6E236D8F2F8D}"/>
          </ac:spMkLst>
        </pc:spChg>
        <pc:spChg chg="mod">
          <ac:chgData name="brian nevins" userId="24b8c7b4a1f239e2" providerId="LiveId" clId="{4C15A684-42E0-433F-9B29-BAF6E3EDF075}" dt="2024-01-14T00:18:50.927" v="7912" actId="207"/>
          <ac:spMkLst>
            <pc:docMk/>
            <pc:sldMk cId="3197523172" sldId="814"/>
            <ac:spMk id="6" creationId="{E8AE56AE-8E3E-4ABC-FFB2-4E5E7201F8CA}"/>
          </ac:spMkLst>
        </pc:spChg>
        <pc:spChg chg="add mod">
          <ac:chgData name="brian nevins" userId="24b8c7b4a1f239e2" providerId="LiveId" clId="{4C15A684-42E0-433F-9B29-BAF6E3EDF075}" dt="2024-01-14T00:18:44.035" v="7910" actId="207"/>
          <ac:spMkLst>
            <pc:docMk/>
            <pc:sldMk cId="3197523172" sldId="814"/>
            <ac:spMk id="7" creationId="{E8B71F04-A7F1-1858-514B-E44E82D0DA50}"/>
          </ac:spMkLst>
        </pc:spChg>
      </pc:sldChg>
      <pc:sldChg chg="modSp add del mod">
        <pc:chgData name="brian nevins" userId="24b8c7b4a1f239e2" providerId="LiveId" clId="{4C15A684-42E0-433F-9B29-BAF6E3EDF075}" dt="2024-01-13T20:27:26.473" v="7752" actId="2696"/>
        <pc:sldMkLst>
          <pc:docMk/>
          <pc:sldMk cId="3269183434" sldId="815"/>
        </pc:sldMkLst>
        <pc:spChg chg="mod">
          <ac:chgData name="brian nevins" userId="24b8c7b4a1f239e2" providerId="LiveId" clId="{4C15A684-42E0-433F-9B29-BAF6E3EDF075}" dt="2024-01-13T20:15:46.389" v="7573" actId="20577"/>
          <ac:spMkLst>
            <pc:docMk/>
            <pc:sldMk cId="3269183434" sldId="815"/>
            <ac:spMk id="4" creationId="{FBEA8CEE-42C9-B976-FAFC-6E236D8F2F8D}"/>
          </ac:spMkLst>
        </pc:spChg>
        <pc:spChg chg="mod">
          <ac:chgData name="brian nevins" userId="24b8c7b4a1f239e2" providerId="LiveId" clId="{4C15A684-42E0-433F-9B29-BAF6E3EDF075}" dt="2024-01-13T20:16:04.502" v="7599" actId="20577"/>
          <ac:spMkLst>
            <pc:docMk/>
            <pc:sldMk cId="3269183434" sldId="815"/>
            <ac:spMk id="6" creationId="{E8AE56AE-8E3E-4ABC-FFB2-4E5E7201F8CA}"/>
          </ac:spMkLst>
        </pc:spChg>
      </pc:sldChg>
      <pc:sldChg chg="modSp add del mod ord">
        <pc:chgData name="brian nevins" userId="24b8c7b4a1f239e2" providerId="LiveId" clId="{4C15A684-42E0-433F-9B29-BAF6E3EDF075}" dt="2024-01-21T00:46:05.077" v="9334" actId="47"/>
        <pc:sldMkLst>
          <pc:docMk/>
          <pc:sldMk cId="3732714098" sldId="815"/>
        </pc:sldMkLst>
        <pc:spChg chg="mod">
          <ac:chgData name="brian nevins" userId="24b8c7b4a1f239e2" providerId="LiveId" clId="{4C15A684-42E0-433F-9B29-BAF6E3EDF075}" dt="2024-01-14T00:18:59.368" v="7914" actId="207"/>
          <ac:spMkLst>
            <pc:docMk/>
            <pc:sldMk cId="3732714098" sldId="815"/>
            <ac:spMk id="4" creationId="{FBEA8CEE-42C9-B976-FAFC-6E236D8F2F8D}"/>
          </ac:spMkLst>
        </pc:spChg>
        <pc:spChg chg="mod">
          <ac:chgData name="brian nevins" userId="24b8c7b4a1f239e2" providerId="LiveId" clId="{4C15A684-42E0-433F-9B29-BAF6E3EDF075}" dt="2024-01-14T01:57:16.571" v="8071" actId="20577"/>
          <ac:spMkLst>
            <pc:docMk/>
            <pc:sldMk cId="3732714098" sldId="815"/>
            <ac:spMk id="6" creationId="{E8AE56AE-8E3E-4ABC-FFB2-4E5E7201F8CA}"/>
          </ac:spMkLst>
        </pc:spChg>
      </pc:sldChg>
      <pc:sldChg chg="delSp modSp add del mod delAnim">
        <pc:chgData name="brian nevins" userId="24b8c7b4a1f239e2" providerId="LiveId" clId="{4C15A684-42E0-433F-9B29-BAF6E3EDF075}" dt="2024-01-21T00:46:14.689" v="9336" actId="47"/>
        <pc:sldMkLst>
          <pc:docMk/>
          <pc:sldMk cId="47387513" sldId="816"/>
        </pc:sldMkLst>
        <pc:spChg chg="del">
          <ac:chgData name="brian nevins" userId="24b8c7b4a1f239e2" providerId="LiveId" clId="{4C15A684-42E0-433F-9B29-BAF6E3EDF075}" dt="2024-01-13T20:53:41.956" v="7788" actId="478"/>
          <ac:spMkLst>
            <pc:docMk/>
            <pc:sldMk cId="47387513" sldId="816"/>
            <ac:spMk id="3" creationId="{319C63FB-1A9A-1C10-6BB2-6181D8DCF758}"/>
          </ac:spMkLst>
        </pc:spChg>
        <pc:spChg chg="mod">
          <ac:chgData name="brian nevins" userId="24b8c7b4a1f239e2" providerId="LiveId" clId="{4C15A684-42E0-433F-9B29-BAF6E3EDF075}" dt="2024-01-14T02:08:44.414" v="8166" actId="20577"/>
          <ac:spMkLst>
            <pc:docMk/>
            <pc:sldMk cId="47387513" sldId="816"/>
            <ac:spMk id="4" creationId="{FBEA8CEE-42C9-B976-FAFC-6E236D8F2F8D}"/>
          </ac:spMkLst>
        </pc:spChg>
        <pc:spChg chg="mod">
          <ac:chgData name="brian nevins" userId="24b8c7b4a1f239e2" providerId="LiveId" clId="{4C15A684-42E0-433F-9B29-BAF6E3EDF075}" dt="2024-01-14T02:10:37.219" v="8257" actId="14100"/>
          <ac:spMkLst>
            <pc:docMk/>
            <pc:sldMk cId="47387513" sldId="816"/>
            <ac:spMk id="6" creationId="{E8AE56AE-8E3E-4ABC-FFB2-4E5E7201F8CA}"/>
          </ac:spMkLst>
        </pc:spChg>
        <pc:spChg chg="del">
          <ac:chgData name="brian nevins" userId="24b8c7b4a1f239e2" providerId="LiveId" clId="{4C15A684-42E0-433F-9B29-BAF6E3EDF075}" dt="2024-01-13T20:53:38.397" v="7787" actId="478"/>
          <ac:spMkLst>
            <pc:docMk/>
            <pc:sldMk cId="47387513" sldId="816"/>
            <ac:spMk id="7" creationId="{E8B71F04-A7F1-1858-514B-E44E82D0DA50}"/>
          </ac:spMkLst>
        </pc:spChg>
      </pc:sldChg>
      <pc:sldChg chg="modSp add del mod">
        <pc:chgData name="brian nevins" userId="24b8c7b4a1f239e2" providerId="LiveId" clId="{4C15A684-42E0-433F-9B29-BAF6E3EDF075}" dt="2024-01-21T00:46:05.077" v="9334" actId="47"/>
        <pc:sldMkLst>
          <pc:docMk/>
          <pc:sldMk cId="1627634745" sldId="817"/>
        </pc:sldMkLst>
        <pc:spChg chg="mod">
          <ac:chgData name="brian nevins" userId="24b8c7b4a1f239e2" providerId="LiveId" clId="{4C15A684-42E0-433F-9B29-BAF6E3EDF075}" dt="2024-01-14T01:35:39.339" v="7953" actId="20577"/>
          <ac:spMkLst>
            <pc:docMk/>
            <pc:sldMk cId="1627634745" sldId="817"/>
            <ac:spMk id="4" creationId="{FBEA8CEE-42C9-B976-FAFC-6E236D8F2F8D}"/>
          </ac:spMkLst>
        </pc:spChg>
        <pc:spChg chg="mod">
          <ac:chgData name="brian nevins" userId="24b8c7b4a1f239e2" providerId="LiveId" clId="{4C15A684-42E0-433F-9B29-BAF6E3EDF075}" dt="2024-01-14T01:35:51.321" v="7985" actId="20577"/>
          <ac:spMkLst>
            <pc:docMk/>
            <pc:sldMk cId="1627634745" sldId="817"/>
            <ac:spMk id="6" creationId="{E8AE56AE-8E3E-4ABC-FFB2-4E5E7201F8CA}"/>
          </ac:spMkLst>
        </pc:spChg>
      </pc:sldChg>
      <pc:sldChg chg="add del">
        <pc:chgData name="brian nevins" userId="24b8c7b4a1f239e2" providerId="LiveId" clId="{4C15A684-42E0-433F-9B29-BAF6E3EDF075}" dt="2024-01-21T00:46:05.077" v="9334" actId="47"/>
        <pc:sldMkLst>
          <pc:docMk/>
          <pc:sldMk cId="253741701" sldId="818"/>
        </pc:sldMkLst>
      </pc:sldChg>
      <pc:sldChg chg="modSp add del mod ord">
        <pc:chgData name="brian nevins" userId="24b8c7b4a1f239e2" providerId="LiveId" clId="{4C15A684-42E0-433F-9B29-BAF6E3EDF075}" dt="2024-01-21T00:46:05.077" v="9334" actId="47"/>
        <pc:sldMkLst>
          <pc:docMk/>
          <pc:sldMk cId="920894574" sldId="819"/>
        </pc:sldMkLst>
        <pc:spChg chg="mod">
          <ac:chgData name="brian nevins" userId="24b8c7b4a1f239e2" providerId="LiveId" clId="{4C15A684-42E0-433F-9B29-BAF6E3EDF075}" dt="2024-01-14T01:58:52.462" v="8078" actId="20577"/>
          <ac:spMkLst>
            <pc:docMk/>
            <pc:sldMk cId="920894574" sldId="819"/>
            <ac:spMk id="4" creationId="{FBEA8CEE-42C9-B976-FAFC-6E236D8F2F8D}"/>
          </ac:spMkLst>
        </pc:spChg>
        <pc:spChg chg="mod">
          <ac:chgData name="brian nevins" userId="24b8c7b4a1f239e2" providerId="LiveId" clId="{4C15A684-42E0-433F-9B29-BAF6E3EDF075}" dt="2024-01-14T01:59:26.403" v="8111" actId="404"/>
          <ac:spMkLst>
            <pc:docMk/>
            <pc:sldMk cId="920894574" sldId="819"/>
            <ac:spMk id="6" creationId="{E8AE56AE-8E3E-4ABC-FFB2-4E5E7201F8CA}"/>
          </ac:spMkLst>
        </pc:spChg>
      </pc:sldChg>
      <pc:sldChg chg="modSp add del mod ord">
        <pc:chgData name="brian nevins" userId="24b8c7b4a1f239e2" providerId="LiveId" clId="{4C15A684-42E0-433F-9B29-BAF6E3EDF075}" dt="2024-01-21T00:46:12.872" v="9335" actId="47"/>
        <pc:sldMkLst>
          <pc:docMk/>
          <pc:sldMk cId="18755515" sldId="820"/>
        </pc:sldMkLst>
        <pc:spChg chg="mod">
          <ac:chgData name="brian nevins" userId="24b8c7b4a1f239e2" providerId="LiveId" clId="{4C15A684-42E0-433F-9B29-BAF6E3EDF075}" dt="2024-01-14T02:04:25.271" v="8147" actId="20577"/>
          <ac:spMkLst>
            <pc:docMk/>
            <pc:sldMk cId="18755515" sldId="820"/>
            <ac:spMk id="2" creationId="{6690C9C1-9FC0-4F8A-B817-451E16E61A1A}"/>
          </ac:spMkLst>
        </pc:spChg>
        <pc:spChg chg="mod">
          <ac:chgData name="brian nevins" userId="24b8c7b4a1f239e2" providerId="LiveId" clId="{4C15A684-42E0-433F-9B29-BAF6E3EDF075}" dt="2024-01-14T02:05:05.558" v="8158" actId="1076"/>
          <ac:spMkLst>
            <pc:docMk/>
            <pc:sldMk cId="18755515" sldId="820"/>
            <ac:spMk id="3" creationId="{62237C03-5E97-596E-C745-D266C5C9DBDB}"/>
          </ac:spMkLst>
        </pc:spChg>
      </pc:sldChg>
      <pc:sldChg chg="modSp add del mod ord">
        <pc:chgData name="brian nevins" userId="24b8c7b4a1f239e2" providerId="LiveId" clId="{4C15A684-42E0-433F-9B29-BAF6E3EDF075}" dt="2024-01-21T00:46:15.555" v="9337" actId="47"/>
        <pc:sldMkLst>
          <pc:docMk/>
          <pc:sldMk cId="1090899487" sldId="821"/>
        </pc:sldMkLst>
        <pc:spChg chg="mod">
          <ac:chgData name="brian nevins" userId="24b8c7b4a1f239e2" providerId="LiveId" clId="{4C15A684-42E0-433F-9B29-BAF6E3EDF075}" dt="2024-01-14T02:21:41.402" v="8270" actId="20577"/>
          <ac:spMkLst>
            <pc:docMk/>
            <pc:sldMk cId="1090899487" sldId="821"/>
            <ac:spMk id="4" creationId="{FBEA8CEE-42C9-B976-FAFC-6E236D8F2F8D}"/>
          </ac:spMkLst>
        </pc:spChg>
        <pc:spChg chg="mod">
          <ac:chgData name="brian nevins" userId="24b8c7b4a1f239e2" providerId="LiveId" clId="{4C15A684-42E0-433F-9B29-BAF6E3EDF075}" dt="2024-01-14T02:23:25.174" v="8292" actId="20577"/>
          <ac:spMkLst>
            <pc:docMk/>
            <pc:sldMk cId="1090899487" sldId="821"/>
            <ac:spMk id="6" creationId="{E8AE56AE-8E3E-4ABC-FFB2-4E5E7201F8CA}"/>
          </ac:spMkLst>
        </pc:spChg>
      </pc:sldChg>
      <pc:sldChg chg="addSp delSp modSp add del mod ord setBg">
        <pc:chgData name="brian nevins" userId="24b8c7b4a1f239e2" providerId="LiveId" clId="{4C15A684-42E0-433F-9B29-BAF6E3EDF075}" dt="2024-06-06T20:02:54.934" v="23453" actId="47"/>
        <pc:sldMkLst>
          <pc:docMk/>
          <pc:sldMk cId="1129047966" sldId="822"/>
        </pc:sldMkLst>
        <pc:spChg chg="mod">
          <ac:chgData name="brian nevins" userId="24b8c7b4a1f239e2" providerId="LiveId" clId="{4C15A684-42E0-433F-9B29-BAF6E3EDF075}" dt="2024-05-09T18:55:34.562" v="20417" actId="20577"/>
          <ac:spMkLst>
            <pc:docMk/>
            <pc:sldMk cId="1129047966" sldId="822"/>
            <ac:spMk id="2" creationId="{6690C9C1-9FC0-4F8A-B817-451E16E61A1A}"/>
          </ac:spMkLst>
        </pc:spChg>
        <pc:spChg chg="add mod">
          <ac:chgData name="brian nevins" userId="24b8c7b4a1f239e2" providerId="LiveId" clId="{4C15A684-42E0-433F-9B29-BAF6E3EDF075}" dt="2024-06-02T11:58:21.580" v="23410" actId="20577"/>
          <ac:spMkLst>
            <pc:docMk/>
            <pc:sldMk cId="1129047966" sldId="822"/>
            <ac:spMk id="3" creationId="{1765C15E-44CB-35AE-6BC4-9D7CC1E0CD38}"/>
          </ac:spMkLst>
        </pc:spChg>
        <pc:spChg chg="add del mod">
          <ac:chgData name="brian nevins" userId="24b8c7b4a1f239e2" providerId="LiveId" clId="{4C15A684-42E0-433F-9B29-BAF6E3EDF075}" dt="2024-05-09T18:55:39.900" v="20420"/>
          <ac:spMkLst>
            <pc:docMk/>
            <pc:sldMk cId="1129047966" sldId="822"/>
            <ac:spMk id="3" creationId="{18AA31C2-352F-A982-3FF7-C9DB3F379D03}"/>
          </ac:spMkLst>
        </pc:spChg>
        <pc:spChg chg="add del mod">
          <ac:chgData name="brian nevins" userId="24b8c7b4a1f239e2" providerId="LiveId" clId="{4C15A684-42E0-433F-9B29-BAF6E3EDF075}" dt="2024-05-23T19:45:14.483" v="21892"/>
          <ac:spMkLst>
            <pc:docMk/>
            <pc:sldMk cId="1129047966" sldId="822"/>
            <ac:spMk id="4" creationId="{B4B22223-7A92-90F1-7868-FDCC06691588}"/>
          </ac:spMkLst>
        </pc:spChg>
        <pc:spChg chg="del mod">
          <ac:chgData name="brian nevins" userId="24b8c7b4a1f239e2" providerId="LiveId" clId="{4C15A684-42E0-433F-9B29-BAF6E3EDF075}" dt="2024-05-02T01:18:57.032" v="19810"/>
          <ac:spMkLst>
            <pc:docMk/>
            <pc:sldMk cId="1129047966" sldId="822"/>
            <ac:spMk id="6" creationId="{2EFFB869-D1E9-3162-78FE-9320D69B47CB}"/>
          </ac:spMkLst>
        </pc:spChg>
      </pc:sldChg>
      <pc:sldChg chg="addSp delSp modSp add del mod ord modAnim">
        <pc:chgData name="brian nevins" userId="24b8c7b4a1f239e2" providerId="LiveId" clId="{4C15A684-42E0-433F-9B29-BAF6E3EDF075}" dt="2024-02-03T02:41:18.923" v="12028" actId="47"/>
        <pc:sldMkLst>
          <pc:docMk/>
          <pc:sldMk cId="2216225869" sldId="823"/>
        </pc:sldMkLst>
        <pc:spChg chg="mod">
          <ac:chgData name="brian nevins" userId="24b8c7b4a1f239e2" providerId="LiveId" clId="{4C15A684-42E0-433F-9B29-BAF6E3EDF075}" dt="2024-01-25T17:02:12.886" v="11296" actId="207"/>
          <ac:spMkLst>
            <pc:docMk/>
            <pc:sldMk cId="2216225869" sldId="823"/>
            <ac:spMk id="2" creationId="{6690C9C1-9FC0-4F8A-B817-451E16E61A1A}"/>
          </ac:spMkLst>
        </pc:spChg>
        <pc:spChg chg="add mod">
          <ac:chgData name="brian nevins" userId="24b8c7b4a1f239e2" providerId="LiveId" clId="{4C15A684-42E0-433F-9B29-BAF6E3EDF075}" dt="2024-01-25T16:47:08.928" v="11216" actId="404"/>
          <ac:spMkLst>
            <pc:docMk/>
            <pc:sldMk cId="2216225869" sldId="823"/>
            <ac:spMk id="4" creationId="{F08151F3-A665-D7D3-D505-75219ED49EA3}"/>
          </ac:spMkLst>
        </pc:spChg>
        <pc:spChg chg="del mod">
          <ac:chgData name="brian nevins" userId="24b8c7b4a1f239e2" providerId="LiveId" clId="{4C15A684-42E0-433F-9B29-BAF6E3EDF075}" dt="2024-01-23T18:04:36.463" v="9863"/>
          <ac:spMkLst>
            <pc:docMk/>
            <pc:sldMk cId="2216225869" sldId="823"/>
            <ac:spMk id="6" creationId="{2EFFB869-D1E9-3162-78FE-9320D69B47CB}"/>
          </ac:spMkLst>
        </pc:spChg>
      </pc:sldChg>
      <pc:sldChg chg="modSp del mod ord">
        <pc:chgData name="brian nevins" userId="24b8c7b4a1f239e2" providerId="LiveId" clId="{4C15A684-42E0-433F-9B29-BAF6E3EDF075}" dt="2024-02-03T02:41:13.148" v="12025" actId="47"/>
        <pc:sldMkLst>
          <pc:docMk/>
          <pc:sldMk cId="1372049965" sldId="824"/>
        </pc:sldMkLst>
        <pc:spChg chg="mod">
          <ac:chgData name="brian nevins" userId="24b8c7b4a1f239e2" providerId="LiveId" clId="{4C15A684-42E0-433F-9B29-BAF6E3EDF075}" dt="2024-01-28T00:45:22.830" v="11907" actId="20577"/>
          <ac:spMkLst>
            <pc:docMk/>
            <pc:sldMk cId="1372049965" sldId="824"/>
            <ac:spMk id="2" creationId="{6690C9C1-9FC0-4F8A-B817-451E16E61A1A}"/>
          </ac:spMkLst>
        </pc:spChg>
      </pc:sldChg>
      <pc:sldChg chg="modSp add del mod">
        <pc:chgData name="brian nevins" userId="24b8c7b4a1f239e2" providerId="LiveId" clId="{4C15A684-42E0-433F-9B29-BAF6E3EDF075}" dt="2024-01-25T17:23:33.956" v="11330" actId="2696"/>
        <pc:sldMkLst>
          <pc:docMk/>
          <pc:sldMk cId="1460107397" sldId="824"/>
        </pc:sldMkLst>
        <pc:spChg chg="mod">
          <ac:chgData name="brian nevins" userId="24b8c7b4a1f239e2" providerId="LiveId" clId="{4C15A684-42E0-433F-9B29-BAF6E3EDF075}" dt="2024-01-21T00:16:12.624" v="9001" actId="20577"/>
          <ac:spMkLst>
            <pc:docMk/>
            <pc:sldMk cId="1460107397" sldId="824"/>
            <ac:spMk id="2" creationId="{6690C9C1-9FC0-4F8A-B817-451E16E61A1A}"/>
          </ac:spMkLst>
        </pc:spChg>
        <pc:spChg chg="mod">
          <ac:chgData name="brian nevins" userId="24b8c7b4a1f239e2" providerId="LiveId" clId="{4C15A684-42E0-433F-9B29-BAF6E3EDF075}" dt="2024-01-21T00:17:03.347" v="9062" actId="20577"/>
          <ac:spMkLst>
            <pc:docMk/>
            <pc:sldMk cId="1460107397" sldId="824"/>
            <ac:spMk id="6" creationId="{2EFFB869-D1E9-3162-78FE-9320D69B47CB}"/>
          </ac:spMkLst>
        </pc:spChg>
      </pc:sldChg>
      <pc:sldChg chg="addSp delSp modSp new del mod">
        <pc:chgData name="brian nevins" userId="24b8c7b4a1f239e2" providerId="LiveId" clId="{4C15A684-42E0-433F-9B29-BAF6E3EDF075}" dt="2024-01-25T17:23:33.956" v="11330" actId="2696"/>
        <pc:sldMkLst>
          <pc:docMk/>
          <pc:sldMk cId="500896581" sldId="825"/>
        </pc:sldMkLst>
        <pc:spChg chg="mod">
          <ac:chgData name="brian nevins" userId="24b8c7b4a1f239e2" providerId="LiveId" clId="{4C15A684-42E0-433F-9B29-BAF6E3EDF075}" dt="2024-01-23T18:07:05.341" v="9901" actId="20577"/>
          <ac:spMkLst>
            <pc:docMk/>
            <pc:sldMk cId="500896581" sldId="825"/>
            <ac:spMk id="2" creationId="{6F7AE0B8-2B96-CC1E-D61D-E3966CF956F9}"/>
          </ac:spMkLst>
        </pc:spChg>
        <pc:spChg chg="add del">
          <ac:chgData name="brian nevins" userId="24b8c7b4a1f239e2" providerId="LiveId" clId="{4C15A684-42E0-433F-9B29-BAF6E3EDF075}" dt="2024-01-20T22:23:10.210" v="8742" actId="931"/>
          <ac:spMkLst>
            <pc:docMk/>
            <pc:sldMk cId="500896581" sldId="825"/>
            <ac:spMk id="3" creationId="{22F0014F-95F4-44CA-BF9D-1DF583E61683}"/>
          </ac:spMkLst>
        </pc:spChg>
        <pc:spChg chg="add del mod">
          <ac:chgData name="brian nevins" userId="24b8c7b4a1f239e2" providerId="LiveId" clId="{4C15A684-42E0-433F-9B29-BAF6E3EDF075}" dt="2024-01-23T18:06:47.750" v="9868" actId="931"/>
          <ac:spMkLst>
            <pc:docMk/>
            <pc:sldMk cId="500896581" sldId="825"/>
            <ac:spMk id="4" creationId="{456AC01D-8EBE-B9A9-5470-78F8DFB0DC5B}"/>
          </ac:spMkLst>
        </pc:spChg>
        <pc:spChg chg="add del mod">
          <ac:chgData name="brian nevins" userId="24b8c7b4a1f239e2" providerId="LiveId" clId="{4C15A684-42E0-433F-9B29-BAF6E3EDF075}" dt="2024-01-23T18:07:08.237" v="9905"/>
          <ac:spMkLst>
            <pc:docMk/>
            <pc:sldMk cId="500896581" sldId="825"/>
            <ac:spMk id="7" creationId="{6D4488BB-9FFB-A3A3-C59D-1CBF0A455F0A}"/>
          </ac:spMkLst>
        </pc:spChg>
        <pc:spChg chg="add del mod">
          <ac:chgData name="brian nevins" userId="24b8c7b4a1f239e2" providerId="LiveId" clId="{4C15A684-42E0-433F-9B29-BAF6E3EDF075}" dt="2024-01-23T18:07:08.237" v="9903"/>
          <ac:spMkLst>
            <pc:docMk/>
            <pc:sldMk cId="500896581" sldId="825"/>
            <ac:spMk id="10" creationId="{BA9B61BD-D110-4420-CCE9-481CA40DDE46}"/>
          </ac:spMkLst>
        </pc:spChg>
        <pc:picChg chg="add del mod ord">
          <ac:chgData name="brian nevins" userId="24b8c7b4a1f239e2" providerId="LiveId" clId="{4C15A684-42E0-433F-9B29-BAF6E3EDF075}" dt="2024-01-20T22:08:16.678" v="8741" actId="34307"/>
          <ac:picMkLst>
            <pc:docMk/>
            <pc:sldMk cId="500896581" sldId="825"/>
            <ac:picMk id="4" creationId="{8D65CA22-5154-93C3-AF09-353CA4EA40AA}"/>
          </ac:picMkLst>
        </pc:picChg>
        <pc:picChg chg="add del mod">
          <ac:chgData name="brian nevins" userId="24b8c7b4a1f239e2" providerId="LiveId" clId="{4C15A684-42E0-433F-9B29-BAF6E3EDF075}" dt="2024-01-23T18:04:49.286" v="9864" actId="478"/>
          <ac:picMkLst>
            <pc:docMk/>
            <pc:sldMk cId="500896581" sldId="825"/>
            <ac:picMk id="6" creationId="{57B5A74F-54BE-F91A-9547-E972FDC9E6E6}"/>
          </ac:picMkLst>
        </pc:picChg>
        <pc:picChg chg="add mod">
          <ac:chgData name="brian nevins" userId="24b8c7b4a1f239e2" providerId="LiveId" clId="{4C15A684-42E0-433F-9B29-BAF6E3EDF075}" dt="2024-01-23T18:06:49.537" v="9871" actId="1076"/>
          <ac:picMkLst>
            <pc:docMk/>
            <pc:sldMk cId="500896581" sldId="825"/>
            <ac:picMk id="8" creationId="{28A89830-3272-5399-2BCD-A1F4EE97908E}"/>
          </ac:picMkLst>
        </pc:picChg>
        <pc:picChg chg="add del mod">
          <ac:chgData name="brian nevins" userId="24b8c7b4a1f239e2" providerId="LiveId" clId="{4C15A684-42E0-433F-9B29-BAF6E3EDF075}" dt="2024-01-23T18:04:51.876" v="9865" actId="478"/>
          <ac:picMkLst>
            <pc:docMk/>
            <pc:sldMk cId="500896581" sldId="825"/>
            <ac:picMk id="9" creationId="{B1B410EA-B2EA-A220-D4E5-E20614B538A2}"/>
          </ac:picMkLst>
        </pc:picChg>
      </pc:sldChg>
      <pc:sldChg chg="modSp del mod">
        <pc:chgData name="brian nevins" userId="24b8c7b4a1f239e2" providerId="LiveId" clId="{4C15A684-42E0-433F-9B29-BAF6E3EDF075}" dt="2024-01-25T17:34:33.496" v="11332" actId="2696"/>
        <pc:sldMkLst>
          <pc:docMk/>
          <pc:sldMk cId="2625945975" sldId="825"/>
        </pc:sldMkLst>
        <pc:picChg chg="mod">
          <ac:chgData name="brian nevins" userId="24b8c7b4a1f239e2" providerId="LiveId" clId="{4C15A684-42E0-433F-9B29-BAF6E3EDF075}" dt="2024-01-25T17:27:26.551" v="11331" actId="1076"/>
          <ac:picMkLst>
            <pc:docMk/>
            <pc:sldMk cId="2625945975" sldId="825"/>
            <ac:picMk id="8" creationId="{28A89830-3272-5399-2BCD-A1F4EE97908E}"/>
          </ac:picMkLst>
        </pc:picChg>
      </pc:sldChg>
      <pc:sldChg chg="modSp add del mod ord">
        <pc:chgData name="brian nevins" userId="24b8c7b4a1f239e2" providerId="LiveId" clId="{4C15A684-42E0-433F-9B29-BAF6E3EDF075}" dt="2024-01-25T16:17:28.511" v="10977" actId="47"/>
        <pc:sldMkLst>
          <pc:docMk/>
          <pc:sldMk cId="3634715995" sldId="826"/>
        </pc:sldMkLst>
        <pc:spChg chg="mod">
          <ac:chgData name="brian nevins" userId="24b8c7b4a1f239e2" providerId="LiveId" clId="{4C15A684-42E0-433F-9B29-BAF6E3EDF075}" dt="2024-01-21T00:17:49.530" v="9064" actId="20577"/>
          <ac:spMkLst>
            <pc:docMk/>
            <pc:sldMk cId="3634715995" sldId="826"/>
            <ac:spMk id="2" creationId="{6690C9C1-9FC0-4F8A-B817-451E16E61A1A}"/>
          </ac:spMkLst>
        </pc:spChg>
        <pc:spChg chg="mod">
          <ac:chgData name="brian nevins" userId="24b8c7b4a1f239e2" providerId="LiveId" clId="{4C15A684-42E0-433F-9B29-BAF6E3EDF075}" dt="2024-01-21T00:17:36.562" v="9063" actId="404"/>
          <ac:spMkLst>
            <pc:docMk/>
            <pc:sldMk cId="3634715995" sldId="826"/>
            <ac:spMk id="6" creationId="{2EFFB869-D1E9-3162-78FE-9320D69B47CB}"/>
          </ac:spMkLst>
        </pc:spChg>
      </pc:sldChg>
      <pc:sldChg chg="modSp add del mod ord modAnim">
        <pc:chgData name="brian nevins" userId="24b8c7b4a1f239e2" providerId="LiveId" clId="{4C15A684-42E0-433F-9B29-BAF6E3EDF075}" dt="2024-02-03T02:41:15.050" v="12026" actId="47"/>
        <pc:sldMkLst>
          <pc:docMk/>
          <pc:sldMk cId="805771792" sldId="827"/>
        </pc:sldMkLst>
        <pc:spChg chg="mod">
          <ac:chgData name="brian nevins" userId="24b8c7b4a1f239e2" providerId="LiveId" clId="{4C15A684-42E0-433F-9B29-BAF6E3EDF075}" dt="2024-01-25T16:55:45.436" v="11253" actId="1076"/>
          <ac:spMkLst>
            <pc:docMk/>
            <pc:sldMk cId="805771792" sldId="827"/>
            <ac:spMk id="2" creationId="{6690C9C1-9FC0-4F8A-B817-451E16E61A1A}"/>
          </ac:spMkLst>
        </pc:spChg>
        <pc:spChg chg="mod">
          <ac:chgData name="brian nevins" userId="24b8c7b4a1f239e2" providerId="LiveId" clId="{4C15A684-42E0-433F-9B29-BAF6E3EDF075}" dt="2024-01-25T16:55:45.436" v="11253" actId="1076"/>
          <ac:spMkLst>
            <pc:docMk/>
            <pc:sldMk cId="805771792" sldId="827"/>
            <ac:spMk id="6" creationId="{2EFFB869-D1E9-3162-78FE-9320D69B47CB}"/>
          </ac:spMkLst>
        </pc:spChg>
      </pc:sldChg>
      <pc:sldChg chg="addSp delSp modSp new del mod setBg">
        <pc:chgData name="brian nevins" userId="24b8c7b4a1f239e2" providerId="LiveId" clId="{4C15A684-42E0-433F-9B29-BAF6E3EDF075}" dt="2024-01-25T16:18:02.593" v="10978" actId="47"/>
        <pc:sldMkLst>
          <pc:docMk/>
          <pc:sldMk cId="1087508696" sldId="828"/>
        </pc:sldMkLst>
        <pc:spChg chg="mod">
          <ac:chgData name="brian nevins" userId="24b8c7b4a1f239e2" providerId="LiveId" clId="{4C15A684-42E0-433F-9B29-BAF6E3EDF075}" dt="2024-01-21T00:50:46.457" v="9371" actId="26606"/>
          <ac:spMkLst>
            <pc:docMk/>
            <pc:sldMk cId="1087508696" sldId="828"/>
            <ac:spMk id="2" creationId="{10488473-EA62-5455-2039-469EBEB8345F}"/>
          </ac:spMkLst>
        </pc:spChg>
        <pc:spChg chg="del">
          <ac:chgData name="brian nevins" userId="24b8c7b4a1f239e2" providerId="LiveId" clId="{4C15A684-42E0-433F-9B29-BAF6E3EDF075}" dt="2024-01-21T00:50:37.916" v="9367" actId="931"/>
          <ac:spMkLst>
            <pc:docMk/>
            <pc:sldMk cId="1087508696" sldId="828"/>
            <ac:spMk id="3" creationId="{4893546E-B4CE-A559-F013-A172ABF9FB87}"/>
          </ac:spMkLst>
        </pc:spChg>
        <pc:spChg chg="add">
          <ac:chgData name="brian nevins" userId="24b8c7b4a1f239e2" providerId="LiveId" clId="{4C15A684-42E0-433F-9B29-BAF6E3EDF075}" dt="2024-01-21T00:50:46.457" v="9371" actId="26606"/>
          <ac:spMkLst>
            <pc:docMk/>
            <pc:sldMk cId="1087508696" sldId="828"/>
            <ac:spMk id="14" creationId="{B9C04DC5-313B-4FE4-B868-5672A376419F}"/>
          </ac:spMkLst>
        </pc:spChg>
        <pc:spChg chg="add">
          <ac:chgData name="brian nevins" userId="24b8c7b4a1f239e2" providerId="LiveId" clId="{4C15A684-42E0-433F-9B29-BAF6E3EDF075}" dt="2024-01-21T00:50:46.457" v="9371" actId="26606"/>
          <ac:spMkLst>
            <pc:docMk/>
            <pc:sldMk cId="1087508696" sldId="828"/>
            <ac:spMk id="20" creationId="{329FDD08-42D8-4AFF-90E5-5DAA5BC4CBD8}"/>
          </ac:spMkLst>
        </pc:spChg>
        <pc:spChg chg="add">
          <ac:chgData name="brian nevins" userId="24b8c7b4a1f239e2" providerId="LiveId" clId="{4C15A684-42E0-433F-9B29-BAF6E3EDF075}" dt="2024-01-21T00:50:46.457" v="9371" actId="26606"/>
          <ac:spMkLst>
            <pc:docMk/>
            <pc:sldMk cId="1087508696" sldId="828"/>
            <ac:spMk id="22" creationId="{4C1E981B-F06E-48B4-9275-F4B261AFCAC0}"/>
          </ac:spMkLst>
        </pc:spChg>
        <pc:spChg chg="add">
          <ac:chgData name="brian nevins" userId="24b8c7b4a1f239e2" providerId="LiveId" clId="{4C15A684-42E0-433F-9B29-BAF6E3EDF075}" dt="2024-01-21T00:50:46.457" v="9371" actId="26606"/>
          <ac:spMkLst>
            <pc:docMk/>
            <pc:sldMk cId="1087508696" sldId="828"/>
            <ac:spMk id="24" creationId="{312E2C24-0CD2-4071-8CE2-B059993A99EF}"/>
          </ac:spMkLst>
        </pc:spChg>
        <pc:spChg chg="add">
          <ac:chgData name="brian nevins" userId="24b8c7b4a1f239e2" providerId="LiveId" clId="{4C15A684-42E0-433F-9B29-BAF6E3EDF075}" dt="2024-01-21T00:50:46.457" v="9371" actId="26606"/>
          <ac:spMkLst>
            <pc:docMk/>
            <pc:sldMk cId="1087508696" sldId="828"/>
            <ac:spMk id="26" creationId="{24F1DC13-C830-4B86-A9C6-927F5C55DBD7}"/>
          </ac:spMkLst>
        </pc:spChg>
        <pc:picChg chg="add mod">
          <ac:chgData name="brian nevins" userId="24b8c7b4a1f239e2" providerId="LiveId" clId="{4C15A684-42E0-433F-9B29-BAF6E3EDF075}" dt="2024-01-21T00:50:46.457" v="9371" actId="26606"/>
          <ac:picMkLst>
            <pc:docMk/>
            <pc:sldMk cId="1087508696" sldId="828"/>
            <ac:picMk id="5" creationId="{0ADD5A0C-8383-B4CC-D683-5A8809519788}"/>
          </ac:picMkLst>
        </pc:picChg>
        <pc:picChg chg="add">
          <ac:chgData name="brian nevins" userId="24b8c7b4a1f239e2" providerId="LiveId" clId="{4C15A684-42E0-433F-9B29-BAF6E3EDF075}" dt="2024-01-21T00:50:46.457" v="9371" actId="26606"/>
          <ac:picMkLst>
            <pc:docMk/>
            <pc:sldMk cId="1087508696" sldId="828"/>
            <ac:picMk id="10" creationId="{7594FC8B-8CD2-407F-94F1-9C71F5AEC2B6}"/>
          </ac:picMkLst>
        </pc:picChg>
        <pc:picChg chg="add">
          <ac:chgData name="brian nevins" userId="24b8c7b4a1f239e2" providerId="LiveId" clId="{4C15A684-42E0-433F-9B29-BAF6E3EDF075}" dt="2024-01-21T00:50:46.457" v="9371" actId="26606"/>
          <ac:picMkLst>
            <pc:docMk/>
            <pc:sldMk cId="1087508696" sldId="828"/>
            <ac:picMk id="12" creationId="{DBABC971-8D40-4A4F-AC60-28B9172789B9}"/>
          </ac:picMkLst>
        </pc:picChg>
        <pc:picChg chg="add">
          <ac:chgData name="brian nevins" userId="24b8c7b4a1f239e2" providerId="LiveId" clId="{4C15A684-42E0-433F-9B29-BAF6E3EDF075}" dt="2024-01-21T00:50:46.457" v="9371" actId="26606"/>
          <ac:picMkLst>
            <pc:docMk/>
            <pc:sldMk cId="1087508696" sldId="828"/>
            <ac:picMk id="16" creationId="{791AE23E-90C9-4963-96E2-8DADBFC3BC09}"/>
          </ac:picMkLst>
        </pc:picChg>
        <pc:picChg chg="add">
          <ac:chgData name="brian nevins" userId="24b8c7b4a1f239e2" providerId="LiveId" clId="{4C15A684-42E0-433F-9B29-BAF6E3EDF075}" dt="2024-01-21T00:50:46.457" v="9371" actId="26606"/>
          <ac:picMkLst>
            <pc:docMk/>
            <pc:sldMk cId="1087508696" sldId="828"/>
            <ac:picMk id="18" creationId="{C5F93E90-4379-4AAC-B021-E5FA6D974AED}"/>
          </ac:picMkLst>
        </pc:picChg>
      </pc:sldChg>
      <pc:sldChg chg="modSp add del mod ord">
        <pc:chgData name="brian nevins" userId="24b8c7b4a1f239e2" providerId="LiveId" clId="{4C15A684-42E0-433F-9B29-BAF6E3EDF075}" dt="2024-01-25T16:18:40.480" v="10979" actId="47"/>
        <pc:sldMkLst>
          <pc:docMk/>
          <pc:sldMk cId="4164819865" sldId="829"/>
        </pc:sldMkLst>
        <pc:spChg chg="mod">
          <ac:chgData name="brian nevins" userId="24b8c7b4a1f239e2" providerId="LiveId" clId="{4C15A684-42E0-433F-9B29-BAF6E3EDF075}" dt="2024-01-21T01:03:10.294" v="9441" actId="207"/>
          <ac:spMkLst>
            <pc:docMk/>
            <pc:sldMk cId="4164819865" sldId="829"/>
            <ac:spMk id="2" creationId="{6690C9C1-9FC0-4F8A-B817-451E16E61A1A}"/>
          </ac:spMkLst>
        </pc:spChg>
        <pc:spChg chg="mod">
          <ac:chgData name="brian nevins" userId="24b8c7b4a1f239e2" providerId="LiveId" clId="{4C15A684-42E0-433F-9B29-BAF6E3EDF075}" dt="2024-01-21T01:04:08.737" v="9469" actId="20577"/>
          <ac:spMkLst>
            <pc:docMk/>
            <pc:sldMk cId="4164819865" sldId="829"/>
            <ac:spMk id="6" creationId="{2EFFB869-D1E9-3162-78FE-9320D69B47CB}"/>
          </ac:spMkLst>
        </pc:spChg>
      </pc:sldChg>
      <pc:sldChg chg="modSp add del mod ord">
        <pc:chgData name="brian nevins" userId="24b8c7b4a1f239e2" providerId="LiveId" clId="{4C15A684-42E0-433F-9B29-BAF6E3EDF075}" dt="2024-01-25T16:19:13.091" v="10981" actId="47"/>
        <pc:sldMkLst>
          <pc:docMk/>
          <pc:sldMk cId="1661732687" sldId="830"/>
        </pc:sldMkLst>
        <pc:spChg chg="mod">
          <ac:chgData name="brian nevins" userId="24b8c7b4a1f239e2" providerId="LiveId" clId="{4C15A684-42E0-433F-9B29-BAF6E3EDF075}" dt="2024-01-21T01:07:36.289" v="9504" actId="20577"/>
          <ac:spMkLst>
            <pc:docMk/>
            <pc:sldMk cId="1661732687" sldId="830"/>
            <ac:spMk id="4" creationId="{FBEA8CEE-42C9-B976-FAFC-6E236D8F2F8D}"/>
          </ac:spMkLst>
        </pc:spChg>
        <pc:spChg chg="mod">
          <ac:chgData name="brian nevins" userId="24b8c7b4a1f239e2" providerId="LiveId" clId="{4C15A684-42E0-433F-9B29-BAF6E3EDF075}" dt="2024-01-21T01:07:50.339" v="9515" actId="14100"/>
          <ac:spMkLst>
            <pc:docMk/>
            <pc:sldMk cId="1661732687" sldId="830"/>
            <ac:spMk id="6" creationId="{E8AE56AE-8E3E-4ABC-FFB2-4E5E7201F8CA}"/>
          </ac:spMkLst>
        </pc:spChg>
      </pc:sldChg>
      <pc:sldChg chg="modSp add del mod">
        <pc:chgData name="brian nevins" userId="24b8c7b4a1f239e2" providerId="LiveId" clId="{4C15A684-42E0-433F-9B29-BAF6E3EDF075}" dt="2024-01-25T16:19:13.091" v="10981" actId="47"/>
        <pc:sldMkLst>
          <pc:docMk/>
          <pc:sldMk cId="4067485899" sldId="831"/>
        </pc:sldMkLst>
        <pc:spChg chg="mod">
          <ac:chgData name="brian nevins" userId="24b8c7b4a1f239e2" providerId="LiveId" clId="{4C15A684-42E0-433F-9B29-BAF6E3EDF075}" dt="2024-01-21T01:45:36.646" v="9551" actId="20577"/>
          <ac:spMkLst>
            <pc:docMk/>
            <pc:sldMk cId="4067485899" sldId="831"/>
            <ac:spMk id="4" creationId="{FBEA8CEE-42C9-B976-FAFC-6E236D8F2F8D}"/>
          </ac:spMkLst>
        </pc:spChg>
        <pc:spChg chg="mod">
          <ac:chgData name="brian nevins" userId="24b8c7b4a1f239e2" providerId="LiveId" clId="{4C15A684-42E0-433F-9B29-BAF6E3EDF075}" dt="2024-01-21T01:46:05.112" v="9584" actId="14100"/>
          <ac:spMkLst>
            <pc:docMk/>
            <pc:sldMk cId="4067485899" sldId="831"/>
            <ac:spMk id="6" creationId="{E8AE56AE-8E3E-4ABC-FFB2-4E5E7201F8CA}"/>
          </ac:spMkLst>
        </pc:spChg>
      </pc:sldChg>
      <pc:sldChg chg="modSp add del mod">
        <pc:chgData name="brian nevins" userId="24b8c7b4a1f239e2" providerId="LiveId" clId="{4C15A684-42E0-433F-9B29-BAF6E3EDF075}" dt="2024-01-25T16:19:13.091" v="10981" actId="47"/>
        <pc:sldMkLst>
          <pc:docMk/>
          <pc:sldMk cId="748162353" sldId="832"/>
        </pc:sldMkLst>
        <pc:spChg chg="mod">
          <ac:chgData name="brian nevins" userId="24b8c7b4a1f239e2" providerId="LiveId" clId="{4C15A684-42E0-433F-9B29-BAF6E3EDF075}" dt="2024-01-21T01:51:09.048" v="9587" actId="20577"/>
          <ac:spMkLst>
            <pc:docMk/>
            <pc:sldMk cId="748162353" sldId="832"/>
            <ac:spMk id="4" creationId="{FBEA8CEE-42C9-B976-FAFC-6E236D8F2F8D}"/>
          </ac:spMkLst>
        </pc:spChg>
        <pc:spChg chg="mod">
          <ac:chgData name="brian nevins" userId="24b8c7b4a1f239e2" providerId="LiveId" clId="{4C15A684-42E0-433F-9B29-BAF6E3EDF075}" dt="2024-01-21T01:51:48.071" v="9603" actId="20577"/>
          <ac:spMkLst>
            <pc:docMk/>
            <pc:sldMk cId="748162353" sldId="832"/>
            <ac:spMk id="6" creationId="{E8AE56AE-8E3E-4ABC-FFB2-4E5E7201F8CA}"/>
          </ac:spMkLst>
        </pc:spChg>
      </pc:sldChg>
      <pc:sldChg chg="add del">
        <pc:chgData name="brian nevins" userId="24b8c7b4a1f239e2" providerId="LiveId" clId="{4C15A684-42E0-433F-9B29-BAF6E3EDF075}" dt="2024-01-21T01:45:25.496" v="9540" actId="2890"/>
        <pc:sldMkLst>
          <pc:docMk/>
          <pc:sldMk cId="3175018896" sldId="832"/>
        </pc:sldMkLst>
      </pc:sldChg>
      <pc:sldChg chg="modSp add del mod">
        <pc:chgData name="brian nevins" userId="24b8c7b4a1f239e2" providerId="LiveId" clId="{4C15A684-42E0-433F-9B29-BAF6E3EDF075}" dt="2024-01-25T16:19:13.091" v="10981" actId="47"/>
        <pc:sldMkLst>
          <pc:docMk/>
          <pc:sldMk cId="3779540067" sldId="833"/>
        </pc:sldMkLst>
        <pc:spChg chg="mod">
          <ac:chgData name="brian nevins" userId="24b8c7b4a1f239e2" providerId="LiveId" clId="{4C15A684-42E0-433F-9B29-BAF6E3EDF075}" dt="2024-01-21T01:53:35.277" v="9679" actId="1035"/>
          <ac:spMkLst>
            <pc:docMk/>
            <pc:sldMk cId="3779540067" sldId="833"/>
            <ac:spMk id="4" creationId="{FBEA8CEE-42C9-B976-FAFC-6E236D8F2F8D}"/>
          </ac:spMkLst>
        </pc:spChg>
        <pc:spChg chg="mod">
          <ac:chgData name="brian nevins" userId="24b8c7b4a1f239e2" providerId="LiveId" clId="{4C15A684-42E0-433F-9B29-BAF6E3EDF075}" dt="2024-01-21T01:53:39.144" v="9680" actId="14100"/>
          <ac:spMkLst>
            <pc:docMk/>
            <pc:sldMk cId="3779540067" sldId="833"/>
            <ac:spMk id="6" creationId="{E8AE56AE-8E3E-4ABC-FFB2-4E5E7201F8CA}"/>
          </ac:spMkLst>
        </pc:spChg>
      </pc:sldChg>
      <pc:sldChg chg="modSp add del mod">
        <pc:chgData name="brian nevins" userId="24b8c7b4a1f239e2" providerId="LiveId" clId="{4C15A684-42E0-433F-9B29-BAF6E3EDF075}" dt="2024-01-25T16:19:13.091" v="10981" actId="47"/>
        <pc:sldMkLst>
          <pc:docMk/>
          <pc:sldMk cId="1332945199" sldId="834"/>
        </pc:sldMkLst>
        <pc:spChg chg="mod">
          <ac:chgData name="brian nevins" userId="24b8c7b4a1f239e2" providerId="LiveId" clId="{4C15A684-42E0-433F-9B29-BAF6E3EDF075}" dt="2024-01-21T01:55:57.303" v="9686" actId="20577"/>
          <ac:spMkLst>
            <pc:docMk/>
            <pc:sldMk cId="1332945199" sldId="834"/>
            <ac:spMk id="4" creationId="{FBEA8CEE-42C9-B976-FAFC-6E236D8F2F8D}"/>
          </ac:spMkLst>
        </pc:spChg>
        <pc:spChg chg="mod">
          <ac:chgData name="brian nevins" userId="24b8c7b4a1f239e2" providerId="LiveId" clId="{4C15A684-42E0-433F-9B29-BAF6E3EDF075}" dt="2024-01-21T01:56:27.598" v="9726" actId="20577"/>
          <ac:spMkLst>
            <pc:docMk/>
            <pc:sldMk cId="1332945199" sldId="834"/>
            <ac:spMk id="6" creationId="{E8AE56AE-8E3E-4ABC-FFB2-4E5E7201F8CA}"/>
          </ac:spMkLst>
        </pc:spChg>
      </pc:sldChg>
      <pc:sldChg chg="modSp add del mod">
        <pc:chgData name="brian nevins" userId="24b8c7b4a1f239e2" providerId="LiveId" clId="{4C15A684-42E0-433F-9B29-BAF6E3EDF075}" dt="2024-01-25T16:19:13.091" v="10981" actId="47"/>
        <pc:sldMkLst>
          <pc:docMk/>
          <pc:sldMk cId="3437593513" sldId="835"/>
        </pc:sldMkLst>
        <pc:spChg chg="mod">
          <ac:chgData name="brian nevins" userId="24b8c7b4a1f239e2" providerId="LiveId" clId="{4C15A684-42E0-433F-9B29-BAF6E3EDF075}" dt="2024-01-21T02:01:59.083" v="9837" actId="20577"/>
          <ac:spMkLst>
            <pc:docMk/>
            <pc:sldMk cId="3437593513" sldId="835"/>
            <ac:spMk id="4" creationId="{FBEA8CEE-42C9-B976-FAFC-6E236D8F2F8D}"/>
          </ac:spMkLst>
        </pc:spChg>
        <pc:spChg chg="mod">
          <ac:chgData name="brian nevins" userId="24b8c7b4a1f239e2" providerId="LiveId" clId="{4C15A684-42E0-433F-9B29-BAF6E3EDF075}" dt="2024-01-21T02:02:06.182" v="9852" actId="20577"/>
          <ac:spMkLst>
            <pc:docMk/>
            <pc:sldMk cId="3437593513" sldId="835"/>
            <ac:spMk id="6" creationId="{E8AE56AE-8E3E-4ABC-FFB2-4E5E7201F8CA}"/>
          </ac:spMkLst>
        </pc:spChg>
      </pc:sldChg>
      <pc:sldChg chg="add del ord">
        <pc:chgData name="brian nevins" userId="24b8c7b4a1f239e2" providerId="LiveId" clId="{4C15A684-42E0-433F-9B29-BAF6E3EDF075}" dt="2024-01-25T16:19:13.091" v="10981" actId="47"/>
        <pc:sldMkLst>
          <pc:docMk/>
          <pc:sldMk cId="3830041121" sldId="836"/>
        </pc:sldMkLst>
      </pc:sldChg>
      <pc:sldChg chg="addSp delSp modSp add del mod">
        <pc:chgData name="brian nevins" userId="24b8c7b4a1f239e2" providerId="LiveId" clId="{4C15A684-42E0-433F-9B29-BAF6E3EDF075}" dt="2024-01-23T18:48:25.273" v="10163" actId="2696"/>
        <pc:sldMkLst>
          <pc:docMk/>
          <pc:sldMk cId="2131920218" sldId="837"/>
        </pc:sldMkLst>
        <pc:spChg chg="mod">
          <ac:chgData name="brian nevins" userId="24b8c7b4a1f239e2" providerId="LiveId" clId="{4C15A684-42E0-433F-9B29-BAF6E3EDF075}" dt="2024-01-23T18:27:27.775" v="9967" actId="20577"/>
          <ac:spMkLst>
            <pc:docMk/>
            <pc:sldMk cId="2131920218" sldId="837"/>
            <ac:spMk id="2" creationId="{6F7AE0B8-2B96-CC1E-D61D-E3966CF956F9}"/>
          </ac:spMkLst>
        </pc:spChg>
        <pc:spChg chg="add del mod">
          <ac:chgData name="brian nevins" userId="24b8c7b4a1f239e2" providerId="LiveId" clId="{4C15A684-42E0-433F-9B29-BAF6E3EDF075}" dt="2024-01-23T18:22:57.705" v="9909" actId="931"/>
          <ac:spMkLst>
            <pc:docMk/>
            <pc:sldMk cId="2131920218" sldId="837"/>
            <ac:spMk id="4" creationId="{9C6095B0-9124-A684-038A-78CCC95A3B02}"/>
          </ac:spMkLst>
        </pc:spChg>
        <pc:picChg chg="add mod">
          <ac:chgData name="brian nevins" userId="24b8c7b4a1f239e2" providerId="LiveId" clId="{4C15A684-42E0-433F-9B29-BAF6E3EDF075}" dt="2024-01-23T18:44:44.801" v="10152" actId="14100"/>
          <ac:picMkLst>
            <pc:docMk/>
            <pc:sldMk cId="2131920218" sldId="837"/>
            <ac:picMk id="6" creationId="{F660E909-016C-74EC-A565-65529109E85E}"/>
          </ac:picMkLst>
        </pc:picChg>
        <pc:picChg chg="del">
          <ac:chgData name="brian nevins" userId="24b8c7b4a1f239e2" providerId="LiveId" clId="{4C15A684-42E0-433F-9B29-BAF6E3EDF075}" dt="2024-01-23T18:07:15.382" v="9907" actId="478"/>
          <ac:picMkLst>
            <pc:docMk/>
            <pc:sldMk cId="2131920218" sldId="837"/>
            <ac:picMk id="8" creationId="{28A89830-3272-5399-2BCD-A1F4EE97908E}"/>
          </ac:picMkLst>
        </pc:picChg>
      </pc:sldChg>
      <pc:sldChg chg="addSp delSp modSp add del mod modAnim">
        <pc:chgData name="brian nevins" userId="24b8c7b4a1f239e2" providerId="LiveId" clId="{4C15A684-42E0-433F-9B29-BAF6E3EDF075}" dt="2024-01-23T18:51:55.796" v="10185" actId="47"/>
        <pc:sldMkLst>
          <pc:docMk/>
          <pc:sldMk cId="1383915376" sldId="838"/>
        </pc:sldMkLst>
        <pc:spChg chg="mod">
          <ac:chgData name="brian nevins" userId="24b8c7b4a1f239e2" providerId="LiveId" clId="{4C15A684-42E0-433F-9B29-BAF6E3EDF075}" dt="2024-01-23T18:43:46.065" v="10147" actId="1036"/>
          <ac:spMkLst>
            <pc:docMk/>
            <pc:sldMk cId="1383915376" sldId="838"/>
            <ac:spMk id="2" creationId="{6F7AE0B8-2B96-CC1E-D61D-E3966CF956F9}"/>
          </ac:spMkLst>
        </pc:spChg>
        <pc:spChg chg="add del mod">
          <ac:chgData name="brian nevins" userId="24b8c7b4a1f239e2" providerId="LiveId" clId="{4C15A684-42E0-433F-9B29-BAF6E3EDF075}" dt="2024-01-23T18:28:00.694" v="9971" actId="931"/>
          <ac:spMkLst>
            <pc:docMk/>
            <pc:sldMk cId="1383915376" sldId="838"/>
            <ac:spMk id="4" creationId="{A6FE7B85-2833-2374-55AD-499E4A788FF0}"/>
          </ac:spMkLst>
        </pc:spChg>
        <pc:spChg chg="add del mod">
          <ac:chgData name="brian nevins" userId="24b8c7b4a1f239e2" providerId="LiveId" clId="{4C15A684-42E0-433F-9B29-BAF6E3EDF075}" dt="2024-01-23T18:28:27.248" v="9975" actId="931"/>
          <ac:spMkLst>
            <pc:docMk/>
            <pc:sldMk cId="1383915376" sldId="838"/>
            <ac:spMk id="9" creationId="{BF777E43-DA9A-AC5B-C32A-E994F43F2E7C}"/>
          </ac:spMkLst>
        </pc:spChg>
        <pc:spChg chg="add del mod">
          <ac:chgData name="brian nevins" userId="24b8c7b4a1f239e2" providerId="LiveId" clId="{4C15A684-42E0-433F-9B29-BAF6E3EDF075}" dt="2024-01-23T18:38:47.242" v="9984" actId="931"/>
          <ac:spMkLst>
            <pc:docMk/>
            <pc:sldMk cId="1383915376" sldId="838"/>
            <ac:spMk id="13" creationId="{F71B2159-34CF-1B78-399B-2A5F0522AA27}"/>
          </ac:spMkLst>
        </pc:spChg>
        <pc:spChg chg="add mod">
          <ac:chgData name="brian nevins" userId="24b8c7b4a1f239e2" providerId="LiveId" clId="{4C15A684-42E0-433F-9B29-BAF6E3EDF075}" dt="2024-01-23T18:43:15.059" v="10103" actId="14100"/>
          <ac:spMkLst>
            <pc:docMk/>
            <pc:sldMk cId="1383915376" sldId="838"/>
            <ac:spMk id="16" creationId="{97E9BA24-0264-B797-5717-5265F7C73826}"/>
          </ac:spMkLst>
        </pc:spChg>
        <pc:spChg chg="add mod">
          <ac:chgData name="brian nevins" userId="24b8c7b4a1f239e2" providerId="LiveId" clId="{4C15A684-42E0-433F-9B29-BAF6E3EDF075}" dt="2024-01-23T18:43:36.184" v="10132" actId="1037"/>
          <ac:spMkLst>
            <pc:docMk/>
            <pc:sldMk cId="1383915376" sldId="838"/>
            <ac:spMk id="19" creationId="{4AF0650A-77DC-1228-1EB6-A3EFA49DE3A9}"/>
          </ac:spMkLst>
        </pc:spChg>
        <pc:picChg chg="del">
          <ac:chgData name="brian nevins" userId="24b8c7b4a1f239e2" providerId="LiveId" clId="{4C15A684-42E0-433F-9B29-BAF6E3EDF075}" dt="2024-01-23T18:27:43.613" v="9970" actId="478"/>
          <ac:picMkLst>
            <pc:docMk/>
            <pc:sldMk cId="1383915376" sldId="838"/>
            <ac:picMk id="6" creationId="{F660E909-016C-74EC-A565-65529109E85E}"/>
          </ac:picMkLst>
        </pc:picChg>
        <pc:picChg chg="add del mod">
          <ac:chgData name="brian nevins" userId="24b8c7b4a1f239e2" providerId="LiveId" clId="{4C15A684-42E0-433F-9B29-BAF6E3EDF075}" dt="2024-01-23T18:28:04.255" v="9974" actId="478"/>
          <ac:picMkLst>
            <pc:docMk/>
            <pc:sldMk cId="1383915376" sldId="838"/>
            <ac:picMk id="7" creationId="{BA66E4F9-92AE-0741-E92D-2FC01BB8E06E}"/>
          </ac:picMkLst>
        </pc:picChg>
        <pc:picChg chg="add del mod">
          <ac:chgData name="brian nevins" userId="24b8c7b4a1f239e2" providerId="LiveId" clId="{4C15A684-42E0-433F-9B29-BAF6E3EDF075}" dt="2024-01-23T18:31:29.430" v="9983" actId="478"/>
          <ac:picMkLst>
            <pc:docMk/>
            <pc:sldMk cId="1383915376" sldId="838"/>
            <ac:picMk id="11" creationId="{45C1D51F-E14F-6153-CA77-97EF2FC78DC4}"/>
          </ac:picMkLst>
        </pc:picChg>
        <pc:picChg chg="add mod">
          <ac:chgData name="brian nevins" userId="24b8c7b4a1f239e2" providerId="LiveId" clId="{4C15A684-42E0-433F-9B29-BAF6E3EDF075}" dt="2024-01-23T18:40:45.962" v="10084" actId="1076"/>
          <ac:picMkLst>
            <pc:docMk/>
            <pc:sldMk cId="1383915376" sldId="838"/>
            <ac:picMk id="15" creationId="{4B466AB1-DF79-832D-E7F8-5D44F80C8D36}"/>
          </ac:picMkLst>
        </pc:picChg>
        <pc:picChg chg="add mod">
          <ac:chgData name="brian nevins" userId="24b8c7b4a1f239e2" providerId="LiveId" clId="{4C15A684-42E0-433F-9B29-BAF6E3EDF075}" dt="2024-01-23T18:43:51.046" v="10148" actId="14100"/>
          <ac:picMkLst>
            <pc:docMk/>
            <pc:sldMk cId="1383915376" sldId="838"/>
            <ac:picMk id="17" creationId="{8B0E8BCC-843A-B5B4-3C93-4B20BFC0F821}"/>
          </ac:picMkLst>
        </pc:picChg>
        <pc:picChg chg="add mod">
          <ac:chgData name="brian nevins" userId="24b8c7b4a1f239e2" providerId="LiveId" clId="{4C15A684-42E0-433F-9B29-BAF6E3EDF075}" dt="2024-01-23T18:46:51.099" v="10160" actId="962"/>
          <ac:picMkLst>
            <pc:docMk/>
            <pc:sldMk cId="1383915376" sldId="838"/>
            <ac:picMk id="21" creationId="{7456C0E3-1A4C-925C-B860-A17361CB232F}"/>
          </ac:picMkLst>
        </pc:picChg>
      </pc:sldChg>
      <pc:sldChg chg="del ord">
        <pc:chgData name="brian nevins" userId="24b8c7b4a1f239e2" providerId="LiveId" clId="{4C15A684-42E0-433F-9B29-BAF6E3EDF075}" dt="2024-01-30T18:32:06.787" v="11992" actId="47"/>
        <pc:sldMkLst>
          <pc:docMk/>
          <pc:sldMk cId="1287931689" sldId="839"/>
        </pc:sldMkLst>
      </pc:sldChg>
      <pc:sldChg chg="addSp delSp modSp add del mod modAnim">
        <pc:chgData name="brian nevins" userId="24b8c7b4a1f239e2" providerId="LiveId" clId="{4C15A684-42E0-433F-9B29-BAF6E3EDF075}" dt="2024-01-25T17:23:33.956" v="11330" actId="2696"/>
        <pc:sldMkLst>
          <pc:docMk/>
          <pc:sldMk cId="1685061984" sldId="839"/>
        </pc:sldMkLst>
        <pc:spChg chg="del">
          <ac:chgData name="brian nevins" userId="24b8c7b4a1f239e2" providerId="LiveId" clId="{4C15A684-42E0-433F-9B29-BAF6E3EDF075}" dt="2024-01-23T18:52:08.202" v="10186" actId="478"/>
          <ac:spMkLst>
            <pc:docMk/>
            <pc:sldMk cId="1685061984" sldId="839"/>
            <ac:spMk id="2" creationId="{6F7AE0B8-2B96-CC1E-D61D-E3966CF956F9}"/>
          </ac:spMkLst>
        </pc:spChg>
        <pc:spChg chg="add mod">
          <ac:chgData name="brian nevins" userId="24b8c7b4a1f239e2" providerId="LiveId" clId="{4C15A684-42E0-433F-9B29-BAF6E3EDF075}" dt="2024-01-23T18:52:08.202" v="10186" actId="478"/>
          <ac:spMkLst>
            <pc:docMk/>
            <pc:sldMk cId="1685061984" sldId="839"/>
            <ac:spMk id="4" creationId="{814AD0E0-01C5-440C-06B8-D29BD069A136}"/>
          </ac:spMkLst>
        </pc:spChg>
        <pc:spChg chg="mod">
          <ac:chgData name="brian nevins" userId="24b8c7b4a1f239e2" providerId="LiveId" clId="{4C15A684-42E0-433F-9B29-BAF6E3EDF075}" dt="2024-01-23T18:50:18.598" v="10175" actId="1076"/>
          <ac:spMkLst>
            <pc:docMk/>
            <pc:sldMk cId="1685061984" sldId="839"/>
            <ac:spMk id="16" creationId="{97E9BA24-0264-B797-5717-5265F7C73826}"/>
          </ac:spMkLst>
        </pc:spChg>
        <pc:spChg chg="mod">
          <ac:chgData name="brian nevins" userId="24b8c7b4a1f239e2" providerId="LiveId" clId="{4C15A684-42E0-433F-9B29-BAF6E3EDF075}" dt="2024-01-23T18:50:14.329" v="10173" actId="1076"/>
          <ac:spMkLst>
            <pc:docMk/>
            <pc:sldMk cId="1685061984" sldId="839"/>
            <ac:spMk id="19" creationId="{4AF0650A-77DC-1228-1EB6-A3EFA49DE3A9}"/>
          </ac:spMkLst>
        </pc:spChg>
        <pc:picChg chg="mod">
          <ac:chgData name="brian nevins" userId="24b8c7b4a1f239e2" providerId="LiveId" clId="{4C15A684-42E0-433F-9B29-BAF6E3EDF075}" dt="2024-01-23T18:49:45.440" v="10167" actId="1076"/>
          <ac:picMkLst>
            <pc:docMk/>
            <pc:sldMk cId="1685061984" sldId="839"/>
            <ac:picMk id="15" creationId="{4B466AB1-DF79-832D-E7F8-5D44F80C8D36}"/>
          </ac:picMkLst>
        </pc:picChg>
        <pc:picChg chg="mod">
          <ac:chgData name="brian nevins" userId="24b8c7b4a1f239e2" providerId="LiveId" clId="{4C15A684-42E0-433F-9B29-BAF6E3EDF075}" dt="2024-01-23T18:49:48.321" v="10168" actId="1076"/>
          <ac:picMkLst>
            <pc:docMk/>
            <pc:sldMk cId="1685061984" sldId="839"/>
            <ac:picMk id="17" creationId="{8B0E8BCC-843A-B5B4-3C93-4B20BFC0F821}"/>
          </ac:picMkLst>
        </pc:picChg>
        <pc:picChg chg="mod">
          <ac:chgData name="brian nevins" userId="24b8c7b4a1f239e2" providerId="LiveId" clId="{4C15A684-42E0-433F-9B29-BAF6E3EDF075}" dt="2024-01-23T18:51:03.362" v="10182" actId="1076"/>
          <ac:picMkLst>
            <pc:docMk/>
            <pc:sldMk cId="1685061984" sldId="839"/>
            <ac:picMk id="21" creationId="{7456C0E3-1A4C-925C-B860-A17361CB232F}"/>
          </ac:picMkLst>
        </pc:picChg>
      </pc:sldChg>
      <pc:sldChg chg="modSp add del mod ord">
        <pc:chgData name="brian nevins" userId="24b8c7b4a1f239e2" providerId="LiveId" clId="{4C15A684-42E0-433F-9B29-BAF6E3EDF075}" dt="2024-02-03T02:41:20.598" v="12029" actId="47"/>
        <pc:sldMkLst>
          <pc:docMk/>
          <pc:sldMk cId="3972602228" sldId="840"/>
        </pc:sldMkLst>
        <pc:spChg chg="mod">
          <ac:chgData name="brian nevins" userId="24b8c7b4a1f239e2" providerId="LiveId" clId="{4C15A684-42E0-433F-9B29-BAF6E3EDF075}" dt="2024-01-23T19:11:16.273" v="10357" actId="1076"/>
          <ac:spMkLst>
            <pc:docMk/>
            <pc:sldMk cId="3972602228" sldId="840"/>
            <ac:spMk id="2" creationId="{6690C9C1-9FC0-4F8A-B817-451E16E61A1A}"/>
          </ac:spMkLst>
        </pc:spChg>
        <pc:spChg chg="mod">
          <ac:chgData name="brian nevins" userId="24b8c7b4a1f239e2" providerId="LiveId" clId="{4C15A684-42E0-433F-9B29-BAF6E3EDF075}" dt="2024-01-23T19:22:55.357" v="10975" actId="20577"/>
          <ac:spMkLst>
            <pc:docMk/>
            <pc:sldMk cId="3972602228" sldId="840"/>
            <ac:spMk id="6" creationId="{2EFFB869-D1E9-3162-78FE-9320D69B47CB}"/>
          </ac:spMkLst>
        </pc:spChg>
      </pc:sldChg>
      <pc:sldChg chg="modSp add del mod modAnim">
        <pc:chgData name="brian nevins" userId="24b8c7b4a1f239e2" providerId="LiveId" clId="{4C15A684-42E0-433F-9B29-BAF6E3EDF075}" dt="2024-01-30T18:32:21.640" v="11993" actId="47"/>
        <pc:sldMkLst>
          <pc:docMk/>
          <pc:sldMk cId="2535697576" sldId="841"/>
        </pc:sldMkLst>
        <pc:spChg chg="mod">
          <ac:chgData name="brian nevins" userId="24b8c7b4a1f239e2" providerId="LiveId" clId="{4C15A684-42E0-433F-9B29-BAF6E3EDF075}" dt="2024-01-25T17:06:58.902" v="11303" actId="207"/>
          <ac:spMkLst>
            <pc:docMk/>
            <pc:sldMk cId="2535697576" sldId="841"/>
            <ac:spMk id="2" creationId="{6690C9C1-9FC0-4F8A-B817-451E16E61A1A}"/>
          </ac:spMkLst>
        </pc:spChg>
        <pc:spChg chg="mod">
          <ac:chgData name="brian nevins" userId="24b8c7b4a1f239e2" providerId="LiveId" clId="{4C15A684-42E0-433F-9B29-BAF6E3EDF075}" dt="2024-01-25T16:52:36.511" v="11242" actId="948"/>
          <ac:spMkLst>
            <pc:docMk/>
            <pc:sldMk cId="2535697576" sldId="841"/>
            <ac:spMk id="4" creationId="{F08151F3-A665-D7D3-D505-75219ED49EA3}"/>
          </ac:spMkLst>
        </pc:spChg>
      </pc:sldChg>
      <pc:sldChg chg="modSp add del mod ord">
        <pc:chgData name="brian nevins" userId="24b8c7b4a1f239e2" providerId="LiveId" clId="{4C15A684-42E0-433F-9B29-BAF6E3EDF075}" dt="2024-02-03T20:19:07.032" v="12146" actId="47"/>
        <pc:sldMkLst>
          <pc:docMk/>
          <pc:sldMk cId="619308151" sldId="842"/>
        </pc:sldMkLst>
        <pc:spChg chg="mod">
          <ac:chgData name="brian nevins" userId="24b8c7b4a1f239e2" providerId="LiveId" clId="{4C15A684-42E0-433F-9B29-BAF6E3EDF075}" dt="2024-01-25T19:50:44.429" v="11397" actId="20577"/>
          <ac:spMkLst>
            <pc:docMk/>
            <pc:sldMk cId="619308151" sldId="842"/>
            <ac:spMk id="2" creationId="{6690C9C1-9FC0-4F8A-B817-451E16E61A1A}"/>
          </ac:spMkLst>
        </pc:spChg>
        <pc:spChg chg="mod">
          <ac:chgData name="brian nevins" userId="24b8c7b4a1f239e2" providerId="LiveId" clId="{4C15A684-42E0-433F-9B29-BAF6E3EDF075}" dt="2024-01-25T19:51:44.702" v="11414" actId="20577"/>
          <ac:spMkLst>
            <pc:docMk/>
            <pc:sldMk cId="619308151" sldId="842"/>
            <ac:spMk id="6" creationId="{2EFFB869-D1E9-3162-78FE-9320D69B47CB}"/>
          </ac:spMkLst>
        </pc:spChg>
      </pc:sldChg>
      <pc:sldChg chg="addSp delSp modSp add del mod ord setBg">
        <pc:chgData name="brian nevins" userId="24b8c7b4a1f239e2" providerId="LiveId" clId="{4C15A684-42E0-433F-9B29-BAF6E3EDF075}" dt="2024-02-07T17:47:36.400" v="13099" actId="47"/>
        <pc:sldMkLst>
          <pc:docMk/>
          <pc:sldMk cId="2407649439" sldId="843"/>
        </pc:sldMkLst>
        <pc:spChg chg="add del">
          <ac:chgData name="brian nevins" userId="24b8c7b4a1f239e2" providerId="LiveId" clId="{4C15A684-42E0-433F-9B29-BAF6E3EDF075}" dt="2024-02-03T21:11:34.899" v="12501" actId="478"/>
          <ac:spMkLst>
            <pc:docMk/>
            <pc:sldMk cId="2407649439" sldId="843"/>
            <ac:spMk id="3" creationId="{73B6FCC9-6F25-5B69-DD44-F91904875F2E}"/>
          </ac:spMkLst>
        </pc:spChg>
        <pc:spChg chg="mod">
          <ac:chgData name="brian nevins" userId="24b8c7b4a1f239e2" providerId="LiveId" clId="{4C15A684-42E0-433F-9B29-BAF6E3EDF075}" dt="2024-02-03T21:11:24.681" v="12500" actId="20577"/>
          <ac:spMkLst>
            <pc:docMk/>
            <pc:sldMk cId="2407649439" sldId="843"/>
            <ac:spMk id="4" creationId="{FBEA8CEE-42C9-B976-FAFC-6E236D8F2F8D}"/>
          </ac:spMkLst>
        </pc:spChg>
        <pc:spChg chg="mod">
          <ac:chgData name="brian nevins" userId="24b8c7b4a1f239e2" providerId="LiveId" clId="{4C15A684-42E0-433F-9B29-BAF6E3EDF075}" dt="2024-02-03T21:11:50.865" v="12524" actId="14100"/>
          <ac:spMkLst>
            <pc:docMk/>
            <pc:sldMk cId="2407649439" sldId="843"/>
            <ac:spMk id="6" creationId="{E8AE56AE-8E3E-4ABC-FFB2-4E5E7201F8CA}"/>
          </ac:spMkLst>
        </pc:spChg>
      </pc:sldChg>
      <pc:sldChg chg="addSp delSp modSp add del mod ord setBg">
        <pc:chgData name="brian nevins" userId="24b8c7b4a1f239e2" providerId="LiveId" clId="{4C15A684-42E0-433F-9B29-BAF6E3EDF075}" dt="2024-02-07T17:47:25.266" v="13095" actId="47"/>
        <pc:sldMkLst>
          <pc:docMk/>
          <pc:sldMk cId="2026520685" sldId="844"/>
        </pc:sldMkLst>
        <pc:spChg chg="mod">
          <ac:chgData name="brian nevins" userId="24b8c7b4a1f239e2" providerId="LiveId" clId="{4C15A684-42E0-433F-9B29-BAF6E3EDF075}" dt="2024-02-03T20:20:45.689" v="12269" actId="5793"/>
          <ac:spMkLst>
            <pc:docMk/>
            <pc:sldMk cId="2026520685" sldId="844"/>
            <ac:spMk id="2" creationId="{6690C9C1-9FC0-4F8A-B817-451E16E61A1A}"/>
          </ac:spMkLst>
        </pc:spChg>
        <pc:spChg chg="add mod">
          <ac:chgData name="brian nevins" userId="24b8c7b4a1f239e2" providerId="LiveId" clId="{4C15A684-42E0-433F-9B29-BAF6E3EDF075}" dt="2024-02-03T20:22:07.143" v="12285" actId="114"/>
          <ac:spMkLst>
            <pc:docMk/>
            <pc:sldMk cId="2026520685" sldId="844"/>
            <ac:spMk id="3" creationId="{E2CE3912-6D8D-6E70-2800-6CDD95209DCB}"/>
          </ac:spMkLst>
        </pc:spChg>
        <pc:spChg chg="del mod">
          <ac:chgData name="brian nevins" userId="24b8c7b4a1f239e2" providerId="LiveId" clId="{4C15A684-42E0-433F-9B29-BAF6E3EDF075}" dt="2024-01-25T20:43:02.011" v="11514"/>
          <ac:spMkLst>
            <pc:docMk/>
            <pc:sldMk cId="2026520685" sldId="844"/>
            <ac:spMk id="6" creationId="{2EFFB869-D1E9-3162-78FE-9320D69B47CB}"/>
          </ac:spMkLst>
        </pc:spChg>
      </pc:sldChg>
      <pc:sldChg chg="modSp add del mod">
        <pc:chgData name="brian nevins" userId="24b8c7b4a1f239e2" providerId="LiveId" clId="{4C15A684-42E0-433F-9B29-BAF6E3EDF075}" dt="2024-02-03T21:11:55.944" v="12525" actId="47"/>
        <pc:sldMkLst>
          <pc:docMk/>
          <pc:sldMk cId="3990143522" sldId="845"/>
        </pc:sldMkLst>
        <pc:spChg chg="mod">
          <ac:chgData name="brian nevins" userId="24b8c7b4a1f239e2" providerId="LiveId" clId="{4C15A684-42E0-433F-9B29-BAF6E3EDF075}" dt="2024-01-25T21:01:54.677" v="11533" actId="20577"/>
          <ac:spMkLst>
            <pc:docMk/>
            <pc:sldMk cId="3990143522" sldId="845"/>
            <ac:spMk id="4" creationId="{FBEA8CEE-42C9-B976-FAFC-6E236D8F2F8D}"/>
          </ac:spMkLst>
        </pc:spChg>
        <pc:spChg chg="mod">
          <ac:chgData name="brian nevins" userId="24b8c7b4a1f239e2" providerId="LiveId" clId="{4C15A684-42E0-433F-9B29-BAF6E3EDF075}" dt="2024-01-25T21:02:12.879" v="11550" actId="14100"/>
          <ac:spMkLst>
            <pc:docMk/>
            <pc:sldMk cId="3990143522" sldId="845"/>
            <ac:spMk id="6" creationId="{E8AE56AE-8E3E-4ABC-FFB2-4E5E7201F8CA}"/>
          </ac:spMkLst>
        </pc:spChg>
      </pc:sldChg>
      <pc:sldChg chg="modSp add del mod">
        <pc:chgData name="brian nevins" userId="24b8c7b4a1f239e2" providerId="LiveId" clId="{4C15A684-42E0-433F-9B29-BAF6E3EDF075}" dt="2024-02-03T21:11:58.290" v="12526" actId="47"/>
        <pc:sldMkLst>
          <pc:docMk/>
          <pc:sldMk cId="813966491" sldId="846"/>
        </pc:sldMkLst>
        <pc:spChg chg="mod">
          <ac:chgData name="brian nevins" userId="24b8c7b4a1f239e2" providerId="LiveId" clId="{4C15A684-42E0-433F-9B29-BAF6E3EDF075}" dt="2024-01-25T21:08:27.306" v="11559" actId="20577"/>
          <ac:spMkLst>
            <pc:docMk/>
            <pc:sldMk cId="813966491" sldId="846"/>
            <ac:spMk id="4" creationId="{FBEA8CEE-42C9-B976-FAFC-6E236D8F2F8D}"/>
          </ac:spMkLst>
        </pc:spChg>
        <pc:spChg chg="mod">
          <ac:chgData name="brian nevins" userId="24b8c7b4a1f239e2" providerId="LiveId" clId="{4C15A684-42E0-433F-9B29-BAF6E3EDF075}" dt="2024-01-27T03:01:53.968" v="11628" actId="14100"/>
          <ac:spMkLst>
            <pc:docMk/>
            <pc:sldMk cId="813966491" sldId="846"/>
            <ac:spMk id="6" creationId="{E8AE56AE-8E3E-4ABC-FFB2-4E5E7201F8CA}"/>
          </ac:spMkLst>
        </pc:spChg>
      </pc:sldChg>
      <pc:sldChg chg="addSp delSp modSp add del mod delAnim">
        <pc:chgData name="brian nevins" userId="24b8c7b4a1f239e2" providerId="LiveId" clId="{4C15A684-42E0-433F-9B29-BAF6E3EDF075}" dt="2024-02-03T02:41:21.973" v="12030" actId="47"/>
        <pc:sldMkLst>
          <pc:docMk/>
          <pc:sldMk cId="4119121687" sldId="847"/>
        </pc:sldMkLst>
        <pc:spChg chg="del">
          <ac:chgData name="brian nevins" userId="24b8c7b4a1f239e2" providerId="LiveId" clId="{4C15A684-42E0-433F-9B29-BAF6E3EDF075}" dt="2024-01-27T01:58:38.271" v="11600" actId="478"/>
          <ac:spMkLst>
            <pc:docMk/>
            <pc:sldMk cId="4119121687" sldId="847"/>
            <ac:spMk id="2" creationId="{6690C9C1-9FC0-4F8A-B817-451E16E61A1A}"/>
          </ac:spMkLst>
        </pc:spChg>
        <pc:spChg chg="del">
          <ac:chgData name="brian nevins" userId="24b8c7b4a1f239e2" providerId="LiveId" clId="{4C15A684-42E0-433F-9B29-BAF6E3EDF075}" dt="2024-01-27T01:58:40.957" v="11601" actId="478"/>
          <ac:spMkLst>
            <pc:docMk/>
            <pc:sldMk cId="4119121687" sldId="847"/>
            <ac:spMk id="4" creationId="{F08151F3-A665-D7D3-D505-75219ED49EA3}"/>
          </ac:spMkLst>
        </pc:spChg>
        <pc:spChg chg="add mod">
          <ac:chgData name="brian nevins" userId="24b8c7b4a1f239e2" providerId="LiveId" clId="{4C15A684-42E0-433F-9B29-BAF6E3EDF075}" dt="2024-01-27T01:58:38.271" v="11600" actId="478"/>
          <ac:spMkLst>
            <pc:docMk/>
            <pc:sldMk cId="4119121687" sldId="847"/>
            <ac:spMk id="5" creationId="{2DEC8D8B-348B-6D25-0B9E-C451C814E2D1}"/>
          </ac:spMkLst>
        </pc:spChg>
      </pc:sldChg>
      <pc:sldChg chg="modSp add del mod">
        <pc:chgData name="brian nevins" userId="24b8c7b4a1f239e2" providerId="LiveId" clId="{4C15A684-42E0-433F-9B29-BAF6E3EDF075}" dt="2024-02-03T21:12:00.459" v="12527" actId="47"/>
        <pc:sldMkLst>
          <pc:docMk/>
          <pc:sldMk cId="1405442976" sldId="848"/>
        </pc:sldMkLst>
        <pc:spChg chg="mod">
          <ac:chgData name="brian nevins" userId="24b8c7b4a1f239e2" providerId="LiveId" clId="{4C15A684-42E0-433F-9B29-BAF6E3EDF075}" dt="2024-01-27T03:02:34.554" v="11639" actId="20577"/>
          <ac:spMkLst>
            <pc:docMk/>
            <pc:sldMk cId="1405442976" sldId="848"/>
            <ac:spMk id="4" creationId="{FBEA8CEE-42C9-B976-FAFC-6E236D8F2F8D}"/>
          </ac:spMkLst>
        </pc:spChg>
        <pc:spChg chg="mod">
          <ac:chgData name="brian nevins" userId="24b8c7b4a1f239e2" providerId="LiveId" clId="{4C15A684-42E0-433F-9B29-BAF6E3EDF075}" dt="2024-01-27T03:02:44.084" v="11653" actId="20577"/>
          <ac:spMkLst>
            <pc:docMk/>
            <pc:sldMk cId="1405442976" sldId="848"/>
            <ac:spMk id="6" creationId="{E8AE56AE-8E3E-4ABC-FFB2-4E5E7201F8CA}"/>
          </ac:spMkLst>
        </pc:spChg>
      </pc:sldChg>
      <pc:sldChg chg="modSp add del mod">
        <pc:chgData name="brian nevins" userId="24b8c7b4a1f239e2" providerId="LiveId" clId="{4C15A684-42E0-433F-9B29-BAF6E3EDF075}" dt="2024-02-03T21:12:03.234" v="12528" actId="47"/>
        <pc:sldMkLst>
          <pc:docMk/>
          <pc:sldMk cId="3485801252" sldId="849"/>
        </pc:sldMkLst>
        <pc:spChg chg="mod">
          <ac:chgData name="brian nevins" userId="24b8c7b4a1f239e2" providerId="LiveId" clId="{4C15A684-42E0-433F-9B29-BAF6E3EDF075}" dt="2024-01-27T03:09:26.276" v="11665" actId="20577"/>
          <ac:spMkLst>
            <pc:docMk/>
            <pc:sldMk cId="3485801252" sldId="849"/>
            <ac:spMk id="4" creationId="{FBEA8CEE-42C9-B976-FAFC-6E236D8F2F8D}"/>
          </ac:spMkLst>
        </pc:spChg>
        <pc:spChg chg="mod">
          <ac:chgData name="brian nevins" userId="24b8c7b4a1f239e2" providerId="LiveId" clId="{4C15A684-42E0-433F-9B29-BAF6E3EDF075}" dt="2024-01-27T03:09:44.767" v="11681" actId="14100"/>
          <ac:spMkLst>
            <pc:docMk/>
            <pc:sldMk cId="3485801252" sldId="849"/>
            <ac:spMk id="6" creationId="{E8AE56AE-8E3E-4ABC-FFB2-4E5E7201F8CA}"/>
          </ac:spMkLst>
        </pc:spChg>
      </pc:sldChg>
      <pc:sldChg chg="modSp add del mod">
        <pc:chgData name="brian nevins" userId="24b8c7b4a1f239e2" providerId="LiveId" clId="{4C15A684-42E0-433F-9B29-BAF6E3EDF075}" dt="2024-02-03T21:12:04.406" v="12529" actId="47"/>
        <pc:sldMkLst>
          <pc:docMk/>
          <pc:sldMk cId="2936149325" sldId="850"/>
        </pc:sldMkLst>
        <pc:spChg chg="mod">
          <ac:chgData name="brian nevins" userId="24b8c7b4a1f239e2" providerId="LiveId" clId="{4C15A684-42E0-433F-9B29-BAF6E3EDF075}" dt="2024-01-27T03:10:39.248" v="11687" actId="20577"/>
          <ac:spMkLst>
            <pc:docMk/>
            <pc:sldMk cId="2936149325" sldId="850"/>
            <ac:spMk id="4" creationId="{FBEA8CEE-42C9-B976-FAFC-6E236D8F2F8D}"/>
          </ac:spMkLst>
        </pc:spChg>
        <pc:spChg chg="mod">
          <ac:chgData name="brian nevins" userId="24b8c7b4a1f239e2" providerId="LiveId" clId="{4C15A684-42E0-433F-9B29-BAF6E3EDF075}" dt="2024-01-27T03:10:59.468" v="11696" actId="14100"/>
          <ac:spMkLst>
            <pc:docMk/>
            <pc:sldMk cId="2936149325" sldId="850"/>
            <ac:spMk id="6" creationId="{E8AE56AE-8E3E-4ABC-FFB2-4E5E7201F8CA}"/>
          </ac:spMkLst>
        </pc:spChg>
      </pc:sldChg>
      <pc:sldChg chg="modSp add del mod">
        <pc:chgData name="brian nevins" userId="24b8c7b4a1f239e2" providerId="LiveId" clId="{4C15A684-42E0-433F-9B29-BAF6E3EDF075}" dt="2024-02-03T21:12:06.228" v="12530" actId="47"/>
        <pc:sldMkLst>
          <pc:docMk/>
          <pc:sldMk cId="733923675" sldId="851"/>
        </pc:sldMkLst>
        <pc:spChg chg="mod">
          <ac:chgData name="brian nevins" userId="24b8c7b4a1f239e2" providerId="LiveId" clId="{4C15A684-42E0-433F-9B29-BAF6E3EDF075}" dt="2024-01-28T00:57:54.324" v="11947" actId="20577"/>
          <ac:spMkLst>
            <pc:docMk/>
            <pc:sldMk cId="733923675" sldId="851"/>
            <ac:spMk id="4" creationId="{FBEA8CEE-42C9-B976-FAFC-6E236D8F2F8D}"/>
          </ac:spMkLst>
        </pc:spChg>
        <pc:spChg chg="mod">
          <ac:chgData name="brian nevins" userId="24b8c7b4a1f239e2" providerId="LiveId" clId="{4C15A684-42E0-433F-9B29-BAF6E3EDF075}" dt="2024-01-27T03:14:18.802" v="11722" actId="20577"/>
          <ac:spMkLst>
            <pc:docMk/>
            <pc:sldMk cId="733923675" sldId="851"/>
            <ac:spMk id="6" creationId="{E8AE56AE-8E3E-4ABC-FFB2-4E5E7201F8CA}"/>
          </ac:spMkLst>
        </pc:spChg>
      </pc:sldChg>
      <pc:sldChg chg="addSp modSp add del mod ord modAnim">
        <pc:chgData name="brian nevins" userId="24b8c7b4a1f239e2" providerId="LiveId" clId="{4C15A684-42E0-433F-9B29-BAF6E3EDF075}" dt="2024-02-03T21:12:08.707" v="12531" actId="47"/>
        <pc:sldMkLst>
          <pc:docMk/>
          <pc:sldMk cId="1720241985" sldId="852"/>
        </pc:sldMkLst>
        <pc:spChg chg="mod">
          <ac:chgData name="brian nevins" userId="24b8c7b4a1f239e2" providerId="LiveId" clId="{4C15A684-42E0-433F-9B29-BAF6E3EDF075}" dt="2024-01-27T03:15:48.619" v="11754" actId="20577"/>
          <ac:spMkLst>
            <pc:docMk/>
            <pc:sldMk cId="1720241985" sldId="852"/>
            <ac:spMk id="2" creationId="{6690C9C1-9FC0-4F8A-B817-451E16E61A1A}"/>
          </ac:spMkLst>
        </pc:spChg>
        <pc:spChg chg="mod">
          <ac:chgData name="brian nevins" userId="24b8c7b4a1f239e2" providerId="LiveId" clId="{4C15A684-42E0-433F-9B29-BAF6E3EDF075}" dt="2024-01-27T03:17:30.985" v="11764" actId="20577"/>
          <ac:spMkLst>
            <pc:docMk/>
            <pc:sldMk cId="1720241985" sldId="852"/>
            <ac:spMk id="3" creationId="{E2CE3912-6D8D-6E70-2800-6CDD95209DCB}"/>
          </ac:spMkLst>
        </pc:spChg>
        <pc:spChg chg="add mod">
          <ac:chgData name="brian nevins" userId="24b8c7b4a1f239e2" providerId="LiveId" clId="{4C15A684-42E0-433F-9B29-BAF6E3EDF075}" dt="2024-01-27T20:06:45.080" v="11790" actId="20577"/>
          <ac:spMkLst>
            <pc:docMk/>
            <pc:sldMk cId="1720241985" sldId="852"/>
            <ac:spMk id="4" creationId="{BB1B11E3-3CC1-1C75-8744-AE6BE30F5F05}"/>
          </ac:spMkLst>
        </pc:spChg>
      </pc:sldChg>
      <pc:sldChg chg="delSp modSp add del mod modAnim">
        <pc:chgData name="brian nevins" userId="24b8c7b4a1f239e2" providerId="LiveId" clId="{4C15A684-42E0-433F-9B29-BAF6E3EDF075}" dt="2024-02-03T21:12:12.268" v="12532" actId="47"/>
        <pc:sldMkLst>
          <pc:docMk/>
          <pc:sldMk cId="662159139" sldId="853"/>
        </pc:sldMkLst>
        <pc:spChg chg="mod">
          <ac:chgData name="brian nevins" userId="24b8c7b4a1f239e2" providerId="LiveId" clId="{4C15A684-42E0-433F-9B29-BAF6E3EDF075}" dt="2024-01-27T20:33:14.392" v="11818" actId="114"/>
          <ac:spMkLst>
            <pc:docMk/>
            <pc:sldMk cId="662159139" sldId="853"/>
            <ac:spMk id="2" creationId="{6690C9C1-9FC0-4F8A-B817-451E16E61A1A}"/>
          </ac:spMkLst>
        </pc:spChg>
        <pc:spChg chg="del">
          <ac:chgData name="brian nevins" userId="24b8c7b4a1f239e2" providerId="LiveId" clId="{4C15A684-42E0-433F-9B29-BAF6E3EDF075}" dt="2024-01-27T20:33:19.924" v="11819" actId="478"/>
          <ac:spMkLst>
            <pc:docMk/>
            <pc:sldMk cId="662159139" sldId="853"/>
            <ac:spMk id="3" creationId="{E2CE3912-6D8D-6E70-2800-6CDD95209DCB}"/>
          </ac:spMkLst>
        </pc:spChg>
        <pc:spChg chg="mod">
          <ac:chgData name="brian nevins" userId="24b8c7b4a1f239e2" providerId="LiveId" clId="{4C15A684-42E0-433F-9B29-BAF6E3EDF075}" dt="2024-01-27T20:34:22.833" v="11835" actId="207"/>
          <ac:spMkLst>
            <pc:docMk/>
            <pc:sldMk cId="662159139" sldId="853"/>
            <ac:spMk id="4" creationId="{BB1B11E3-3CC1-1C75-8744-AE6BE30F5F05}"/>
          </ac:spMkLst>
        </pc:spChg>
      </pc:sldChg>
      <pc:sldChg chg="modSp add del mod modAnim">
        <pc:chgData name="brian nevins" userId="24b8c7b4a1f239e2" providerId="LiveId" clId="{4C15A684-42E0-433F-9B29-BAF6E3EDF075}" dt="2024-02-03T21:12:21.441" v="12534" actId="47"/>
        <pc:sldMkLst>
          <pc:docMk/>
          <pc:sldMk cId="234179351" sldId="854"/>
        </pc:sldMkLst>
        <pc:spChg chg="mod">
          <ac:chgData name="brian nevins" userId="24b8c7b4a1f239e2" providerId="LiveId" clId="{4C15A684-42E0-433F-9B29-BAF6E3EDF075}" dt="2024-01-28T01:02:50.536" v="11969" actId="1076"/>
          <ac:spMkLst>
            <pc:docMk/>
            <pc:sldMk cId="234179351" sldId="854"/>
            <ac:spMk id="4" creationId="{BB1B11E3-3CC1-1C75-8744-AE6BE30F5F05}"/>
          </ac:spMkLst>
        </pc:spChg>
      </pc:sldChg>
      <pc:sldChg chg="modSp add del ord modAnim">
        <pc:chgData name="brian nevins" userId="24b8c7b4a1f239e2" providerId="LiveId" clId="{4C15A684-42E0-433F-9B29-BAF6E3EDF075}" dt="2024-02-03T21:12:20.140" v="12533" actId="47"/>
        <pc:sldMkLst>
          <pc:docMk/>
          <pc:sldMk cId="2826303701" sldId="855"/>
        </pc:sldMkLst>
        <pc:spChg chg="mod">
          <ac:chgData name="brian nevins" userId="24b8c7b4a1f239e2" providerId="LiveId" clId="{4C15A684-42E0-433F-9B29-BAF6E3EDF075}" dt="2024-01-28T01:03:54.385" v="11983" actId="255"/>
          <ac:spMkLst>
            <pc:docMk/>
            <pc:sldMk cId="2826303701" sldId="855"/>
            <ac:spMk id="4" creationId="{BB1B11E3-3CC1-1C75-8744-AE6BE30F5F05}"/>
          </ac:spMkLst>
        </pc:spChg>
      </pc:sldChg>
      <pc:sldChg chg="modSp add del mod ord">
        <pc:chgData name="brian nevins" userId="24b8c7b4a1f239e2" providerId="LiveId" clId="{4C15A684-42E0-433F-9B29-BAF6E3EDF075}" dt="2024-02-07T17:01:05.972" v="12775" actId="47"/>
        <pc:sldMkLst>
          <pc:docMk/>
          <pc:sldMk cId="2261522109" sldId="856"/>
        </pc:sldMkLst>
        <pc:spChg chg="mod">
          <ac:chgData name="brian nevins" userId="24b8c7b4a1f239e2" providerId="LiveId" clId="{4C15A684-42E0-433F-9B29-BAF6E3EDF075}" dt="2024-02-07T16:59:02.775" v="12713" actId="207"/>
          <ac:spMkLst>
            <pc:docMk/>
            <pc:sldMk cId="2261522109" sldId="856"/>
            <ac:spMk id="2" creationId="{5FC7029A-01F7-4182-9B7D-A0B4E04988B8}"/>
          </ac:spMkLst>
        </pc:spChg>
        <pc:spChg chg="mod">
          <ac:chgData name="brian nevins" userId="24b8c7b4a1f239e2" providerId="LiveId" clId="{4C15A684-42E0-433F-9B29-BAF6E3EDF075}" dt="2024-02-07T16:58:08.931" v="12706" actId="207"/>
          <ac:spMkLst>
            <pc:docMk/>
            <pc:sldMk cId="2261522109" sldId="856"/>
            <ac:spMk id="6" creationId="{3D231E1C-6095-6FC2-8C7D-951197B3D51D}"/>
          </ac:spMkLst>
        </pc:spChg>
      </pc:sldChg>
      <pc:sldChg chg="modSp add del mod setBg">
        <pc:chgData name="brian nevins" userId="24b8c7b4a1f239e2" providerId="LiveId" clId="{4C15A684-42E0-433F-9B29-BAF6E3EDF075}" dt="2024-03-01T18:41:51.997" v="14462" actId="47"/>
        <pc:sldMkLst>
          <pc:docMk/>
          <pc:sldMk cId="1852286228" sldId="857"/>
        </pc:sldMkLst>
        <pc:spChg chg="mod">
          <ac:chgData name="brian nevins" userId="24b8c7b4a1f239e2" providerId="LiveId" clId="{4C15A684-42E0-433F-9B29-BAF6E3EDF075}" dt="2024-02-07T17:39:40.227" v="12900" actId="20577"/>
          <ac:spMkLst>
            <pc:docMk/>
            <pc:sldMk cId="1852286228" sldId="857"/>
            <ac:spMk id="4" creationId="{562E11ED-4AAD-8E0B-28B5-8810FC9271FF}"/>
          </ac:spMkLst>
        </pc:spChg>
        <pc:spChg chg="mod">
          <ac:chgData name="brian nevins" userId="24b8c7b4a1f239e2" providerId="LiveId" clId="{4C15A684-42E0-433F-9B29-BAF6E3EDF075}" dt="2024-02-07T17:42:22.512" v="12931" actId="20577"/>
          <ac:spMkLst>
            <pc:docMk/>
            <pc:sldMk cId="1852286228" sldId="857"/>
            <ac:spMk id="6" creationId="{D828515D-4FE4-DAB4-2A11-9843DF6291A4}"/>
          </ac:spMkLst>
        </pc:spChg>
      </pc:sldChg>
      <pc:sldChg chg="addSp delSp modSp add del mod setBg">
        <pc:chgData name="brian nevins" userId="24b8c7b4a1f239e2" providerId="LiveId" clId="{4C15A684-42E0-433F-9B29-BAF6E3EDF075}" dt="2024-02-07T17:47:26.654" v="13096" actId="47"/>
        <pc:sldMkLst>
          <pc:docMk/>
          <pc:sldMk cId="2424923948" sldId="858"/>
        </pc:sldMkLst>
        <pc:spChg chg="mod">
          <ac:chgData name="brian nevins" userId="24b8c7b4a1f239e2" providerId="LiveId" clId="{4C15A684-42E0-433F-9B29-BAF6E3EDF075}" dt="2024-02-03T21:20:29.953" v="12590" actId="6549"/>
          <ac:spMkLst>
            <pc:docMk/>
            <pc:sldMk cId="2424923948" sldId="858"/>
            <ac:spMk id="3" creationId="{30333393-4761-0785-B4CD-A7CB1283EFB2}"/>
          </ac:spMkLst>
        </pc:spChg>
        <pc:picChg chg="add del">
          <ac:chgData name="brian nevins" userId="24b8c7b4a1f239e2" providerId="LiveId" clId="{4C15A684-42E0-433F-9B29-BAF6E3EDF075}" dt="2024-02-03T20:31:03.327" v="12288" actId="22"/>
          <ac:picMkLst>
            <pc:docMk/>
            <pc:sldMk cId="2424923948" sldId="858"/>
            <ac:picMk id="5" creationId="{6EDEF517-4195-61A9-94FA-CB651565042E}"/>
          </ac:picMkLst>
        </pc:picChg>
      </pc:sldChg>
      <pc:sldChg chg="modSp add del mod setBg">
        <pc:chgData name="brian nevins" userId="24b8c7b4a1f239e2" providerId="LiveId" clId="{4C15A684-42E0-433F-9B29-BAF6E3EDF075}" dt="2024-02-07T17:47:31.353" v="13097" actId="47"/>
        <pc:sldMkLst>
          <pc:docMk/>
          <pc:sldMk cId="3113199558" sldId="859"/>
        </pc:sldMkLst>
        <pc:spChg chg="mod">
          <ac:chgData name="brian nevins" userId="24b8c7b4a1f239e2" providerId="LiveId" clId="{4C15A684-42E0-433F-9B29-BAF6E3EDF075}" dt="2024-02-03T20:51:35.883" v="12381" actId="1076"/>
          <ac:spMkLst>
            <pc:docMk/>
            <pc:sldMk cId="3113199558" sldId="859"/>
            <ac:spMk id="3" creationId="{AB70A7C5-8E7D-7123-D158-8DD31C685368}"/>
          </ac:spMkLst>
        </pc:spChg>
      </pc:sldChg>
      <pc:sldChg chg="modSp add del mod setBg modAnim">
        <pc:chgData name="brian nevins" userId="24b8c7b4a1f239e2" providerId="LiveId" clId="{4C15A684-42E0-433F-9B29-BAF6E3EDF075}" dt="2024-02-07T17:47:34.125" v="13098" actId="47"/>
        <pc:sldMkLst>
          <pc:docMk/>
          <pc:sldMk cId="3983745517" sldId="860"/>
        </pc:sldMkLst>
        <pc:spChg chg="mod">
          <ac:chgData name="brian nevins" userId="24b8c7b4a1f239e2" providerId="LiveId" clId="{4C15A684-42E0-433F-9B29-BAF6E3EDF075}" dt="2024-02-03T20:57:57.980" v="12486" actId="6549"/>
          <ac:spMkLst>
            <pc:docMk/>
            <pc:sldMk cId="3983745517" sldId="860"/>
            <ac:spMk id="3" creationId="{8F6B7E89-6801-D315-154D-2A762125E554}"/>
          </ac:spMkLst>
        </pc:spChg>
      </pc:sldChg>
      <pc:sldChg chg="modSp add del mod ord setBg">
        <pc:chgData name="brian nevins" userId="24b8c7b4a1f239e2" providerId="LiveId" clId="{4C15A684-42E0-433F-9B29-BAF6E3EDF075}" dt="2024-03-07T20:20:40.342" v="14673" actId="47"/>
        <pc:sldMkLst>
          <pc:docMk/>
          <pc:sldMk cId="1255635885" sldId="861"/>
        </pc:sldMkLst>
        <pc:spChg chg="mod">
          <ac:chgData name="brian nevins" userId="24b8c7b4a1f239e2" providerId="LiveId" clId="{4C15A684-42E0-433F-9B29-BAF6E3EDF075}" dt="2024-03-01T13:57:29.359" v="13672" actId="20577"/>
          <ac:spMkLst>
            <pc:docMk/>
            <pc:sldMk cId="1255635885" sldId="861"/>
            <ac:spMk id="2" creationId="{1C1C9C1F-4854-00E8-19E5-334552CD3217}"/>
          </ac:spMkLst>
        </pc:spChg>
        <pc:spChg chg="mod">
          <ac:chgData name="brian nevins" userId="24b8c7b4a1f239e2" providerId="LiveId" clId="{4C15A684-42E0-433F-9B29-BAF6E3EDF075}" dt="2024-03-01T13:58:50.584" v="13687" actId="6549"/>
          <ac:spMkLst>
            <pc:docMk/>
            <pc:sldMk cId="1255635885" sldId="861"/>
            <ac:spMk id="6" creationId="{3659A2EB-5898-7088-A0C5-7721A3D3CA01}"/>
          </ac:spMkLst>
        </pc:spChg>
      </pc:sldChg>
      <pc:sldChg chg="modSp add del mod">
        <pc:chgData name="brian nevins" userId="24b8c7b4a1f239e2" providerId="LiveId" clId="{4C15A684-42E0-433F-9B29-BAF6E3EDF075}" dt="2024-02-07T17:01:14.298" v="12778" actId="47"/>
        <pc:sldMkLst>
          <pc:docMk/>
          <pc:sldMk cId="3692867622" sldId="862"/>
        </pc:sldMkLst>
        <pc:spChg chg="mod">
          <ac:chgData name="brian nevins" userId="24b8c7b4a1f239e2" providerId="LiveId" clId="{4C15A684-42E0-433F-9B29-BAF6E3EDF075}" dt="2024-02-07T16:59:09.311" v="12714" actId="207"/>
          <ac:spMkLst>
            <pc:docMk/>
            <pc:sldMk cId="3692867622" sldId="862"/>
            <ac:spMk id="2" creationId="{D9D5433E-AE7E-6210-EDCB-AA24AF7EB0D9}"/>
          </ac:spMkLst>
        </pc:spChg>
        <pc:spChg chg="mod">
          <ac:chgData name="brian nevins" userId="24b8c7b4a1f239e2" providerId="LiveId" clId="{4C15A684-42E0-433F-9B29-BAF6E3EDF075}" dt="2024-02-04T02:13:57.283" v="12628" actId="20577"/>
          <ac:spMkLst>
            <pc:docMk/>
            <pc:sldMk cId="3692867622" sldId="862"/>
            <ac:spMk id="6" creationId="{A9EA8F5B-45D6-5C6D-C701-D24E5947DFD0}"/>
          </ac:spMkLst>
        </pc:spChg>
      </pc:sldChg>
      <pc:sldChg chg="modSp add del mod">
        <pc:chgData name="brian nevins" userId="24b8c7b4a1f239e2" providerId="LiveId" clId="{4C15A684-42E0-433F-9B29-BAF6E3EDF075}" dt="2024-03-07T20:21:01.626" v="14674" actId="47"/>
        <pc:sldMkLst>
          <pc:docMk/>
          <pc:sldMk cId="4232710709" sldId="862"/>
        </pc:sldMkLst>
        <pc:spChg chg="mod">
          <ac:chgData name="brian nevins" userId="24b8c7b4a1f239e2" providerId="LiveId" clId="{4C15A684-42E0-433F-9B29-BAF6E3EDF075}" dt="2024-03-03T13:25:11.289" v="14597" actId="14100"/>
          <ac:spMkLst>
            <pc:docMk/>
            <pc:sldMk cId="4232710709" sldId="862"/>
            <ac:spMk id="2" creationId="{8B387E64-23AD-2399-EC80-CABB136D117D}"/>
          </ac:spMkLst>
        </pc:spChg>
        <pc:spChg chg="mod">
          <ac:chgData name="brian nevins" userId="24b8c7b4a1f239e2" providerId="LiveId" clId="{4C15A684-42E0-433F-9B29-BAF6E3EDF075}" dt="2024-03-01T16:08:58.306" v="13846" actId="20577"/>
          <ac:spMkLst>
            <pc:docMk/>
            <pc:sldMk cId="4232710709" sldId="862"/>
            <ac:spMk id="6" creationId="{0DAA636A-322A-3EDF-7372-9B461B8DCBB4}"/>
          </ac:spMkLst>
        </pc:spChg>
      </pc:sldChg>
      <pc:sldChg chg="modSp add del mod">
        <pc:chgData name="brian nevins" userId="24b8c7b4a1f239e2" providerId="LiveId" clId="{4C15A684-42E0-433F-9B29-BAF6E3EDF075}" dt="2024-03-01T18:41:51.997" v="14462" actId="47"/>
        <pc:sldMkLst>
          <pc:docMk/>
          <pc:sldMk cId="724695993" sldId="863"/>
        </pc:sldMkLst>
        <pc:spChg chg="mod">
          <ac:chgData name="brian nevins" userId="24b8c7b4a1f239e2" providerId="LiveId" clId="{4C15A684-42E0-433F-9B29-BAF6E3EDF075}" dt="2024-02-07T17:43:06.678" v="12937" actId="20577"/>
          <ac:spMkLst>
            <pc:docMk/>
            <pc:sldMk cId="724695993" sldId="863"/>
            <ac:spMk id="4" creationId="{A50482B0-9A10-C3DD-2BF2-B54B762052C5}"/>
          </ac:spMkLst>
        </pc:spChg>
        <pc:spChg chg="mod">
          <ac:chgData name="brian nevins" userId="24b8c7b4a1f239e2" providerId="LiveId" clId="{4C15A684-42E0-433F-9B29-BAF6E3EDF075}" dt="2024-02-07T17:44:27.307" v="13017" actId="1036"/>
          <ac:spMkLst>
            <pc:docMk/>
            <pc:sldMk cId="724695993" sldId="863"/>
            <ac:spMk id="6" creationId="{CCAA5BAA-4804-A9B3-E504-7BB25B60B656}"/>
          </ac:spMkLst>
        </pc:spChg>
      </pc:sldChg>
      <pc:sldChg chg="new del">
        <pc:chgData name="brian nevins" userId="24b8c7b4a1f239e2" providerId="LiveId" clId="{4C15A684-42E0-433F-9B29-BAF6E3EDF075}" dt="2024-02-07T17:01:12.477" v="12777" actId="680"/>
        <pc:sldMkLst>
          <pc:docMk/>
          <pc:sldMk cId="1599972949" sldId="863"/>
        </pc:sldMkLst>
      </pc:sldChg>
      <pc:sldChg chg="modSp add del mod">
        <pc:chgData name="brian nevins" userId="24b8c7b4a1f239e2" providerId="LiveId" clId="{4C15A684-42E0-433F-9B29-BAF6E3EDF075}" dt="2024-03-01T18:41:51.997" v="14462" actId="47"/>
        <pc:sldMkLst>
          <pc:docMk/>
          <pc:sldMk cId="2600087807" sldId="864"/>
        </pc:sldMkLst>
        <pc:spChg chg="mod">
          <ac:chgData name="brian nevins" userId="24b8c7b4a1f239e2" providerId="LiveId" clId="{4C15A684-42E0-433F-9B29-BAF6E3EDF075}" dt="2024-02-11T13:21:57.345" v="13331" actId="20577"/>
          <ac:spMkLst>
            <pc:docMk/>
            <pc:sldMk cId="2600087807" sldId="864"/>
            <ac:spMk id="4" creationId="{F367F985-725C-194A-B877-305AC5F62E6D}"/>
          </ac:spMkLst>
        </pc:spChg>
        <pc:spChg chg="mod">
          <ac:chgData name="brian nevins" userId="24b8c7b4a1f239e2" providerId="LiveId" clId="{4C15A684-42E0-433F-9B29-BAF6E3EDF075}" dt="2024-02-08T18:28:47.756" v="13287" actId="14100"/>
          <ac:spMkLst>
            <pc:docMk/>
            <pc:sldMk cId="2600087807" sldId="864"/>
            <ac:spMk id="6" creationId="{7C0A7AEF-6794-D15A-2239-6467B23513F4}"/>
          </ac:spMkLst>
        </pc:spChg>
      </pc:sldChg>
      <pc:sldChg chg="modSp add del mod">
        <pc:chgData name="brian nevins" userId="24b8c7b4a1f239e2" providerId="LiveId" clId="{4C15A684-42E0-433F-9B29-BAF6E3EDF075}" dt="2024-02-08T18:28:49.805" v="13288" actId="47"/>
        <pc:sldMkLst>
          <pc:docMk/>
          <pc:sldMk cId="3753782272" sldId="865"/>
        </pc:sldMkLst>
        <pc:spChg chg="mod">
          <ac:chgData name="brian nevins" userId="24b8c7b4a1f239e2" providerId="LiveId" clId="{4C15A684-42E0-433F-9B29-BAF6E3EDF075}" dt="2024-02-07T17:54:20.195" v="13105" actId="20577"/>
          <ac:spMkLst>
            <pc:docMk/>
            <pc:sldMk cId="3753782272" sldId="865"/>
            <ac:spMk id="4" creationId="{1551016A-14C6-409E-9D20-2AFC53980DC6}"/>
          </ac:spMkLst>
        </pc:spChg>
        <pc:spChg chg="mod">
          <ac:chgData name="brian nevins" userId="24b8c7b4a1f239e2" providerId="LiveId" clId="{4C15A684-42E0-433F-9B29-BAF6E3EDF075}" dt="2024-02-07T17:47:20.669" v="13094" actId="122"/>
          <ac:spMkLst>
            <pc:docMk/>
            <pc:sldMk cId="3753782272" sldId="865"/>
            <ac:spMk id="6" creationId="{8952DFB6-0FEA-481D-D93E-FD20CFB580A6}"/>
          </ac:spMkLst>
        </pc:spChg>
      </pc:sldChg>
      <pc:sldChg chg="modSp add del mod ord">
        <pc:chgData name="brian nevins" userId="24b8c7b4a1f239e2" providerId="LiveId" clId="{4C15A684-42E0-433F-9B29-BAF6E3EDF075}" dt="2024-03-07T20:21:01.626" v="14674" actId="47"/>
        <pc:sldMkLst>
          <pc:docMk/>
          <pc:sldMk cId="39793137" sldId="866"/>
        </pc:sldMkLst>
        <pc:spChg chg="mod">
          <ac:chgData name="brian nevins" userId="24b8c7b4a1f239e2" providerId="LiveId" clId="{4C15A684-42E0-433F-9B29-BAF6E3EDF075}" dt="2024-03-01T18:29:40.628" v="14269" actId="1076"/>
          <ac:spMkLst>
            <pc:docMk/>
            <pc:sldMk cId="39793137" sldId="866"/>
            <ac:spMk id="2" creationId="{E2907C63-8051-7C18-4787-3067BC0F8C38}"/>
          </ac:spMkLst>
        </pc:spChg>
        <pc:spChg chg="mod">
          <ac:chgData name="brian nevins" userId="24b8c7b4a1f239e2" providerId="LiveId" clId="{4C15A684-42E0-433F-9B29-BAF6E3EDF075}" dt="2024-03-01T18:26:59.896" v="14267" actId="20577"/>
          <ac:spMkLst>
            <pc:docMk/>
            <pc:sldMk cId="39793137" sldId="866"/>
            <ac:spMk id="6" creationId="{C195EC82-521B-4BA8-24E6-F0871FEE1CF7}"/>
          </ac:spMkLst>
        </pc:spChg>
      </pc:sldChg>
      <pc:sldChg chg="addSp modSp add del mod modAnim">
        <pc:chgData name="brian nevins" userId="24b8c7b4a1f239e2" providerId="LiveId" clId="{4C15A684-42E0-433F-9B29-BAF6E3EDF075}" dt="2024-03-07T20:21:01.626" v="14674" actId="47"/>
        <pc:sldMkLst>
          <pc:docMk/>
          <pc:sldMk cId="4098637154" sldId="867"/>
        </pc:sldMkLst>
        <pc:spChg chg="mod">
          <ac:chgData name="brian nevins" userId="24b8c7b4a1f239e2" providerId="LiveId" clId="{4C15A684-42E0-433F-9B29-BAF6E3EDF075}" dt="2024-03-01T18:37:48.230" v="14381" actId="20577"/>
          <ac:spMkLst>
            <pc:docMk/>
            <pc:sldMk cId="4098637154" sldId="867"/>
            <ac:spMk id="2" creationId="{DEAE6B5C-9DF1-C762-CC88-FE60F78FD6D2}"/>
          </ac:spMkLst>
        </pc:spChg>
        <pc:spChg chg="add mod">
          <ac:chgData name="brian nevins" userId="24b8c7b4a1f239e2" providerId="LiveId" clId="{4C15A684-42E0-433F-9B29-BAF6E3EDF075}" dt="2024-03-01T18:41:04.038" v="14456" actId="404"/>
          <ac:spMkLst>
            <pc:docMk/>
            <pc:sldMk cId="4098637154" sldId="867"/>
            <ac:spMk id="4" creationId="{32353B02-C62E-932A-468E-179B771E484A}"/>
          </ac:spMkLst>
        </pc:spChg>
        <pc:spChg chg="mod">
          <ac:chgData name="brian nevins" userId="24b8c7b4a1f239e2" providerId="LiveId" clId="{4C15A684-42E0-433F-9B29-BAF6E3EDF075}" dt="2024-03-01T18:41:09.357" v="14457" actId="404"/>
          <ac:spMkLst>
            <pc:docMk/>
            <pc:sldMk cId="4098637154" sldId="867"/>
            <ac:spMk id="6" creationId="{0D9C6B6A-4598-1C7C-DDC1-CCABFFAD9DE3}"/>
          </ac:spMkLst>
        </pc:spChg>
        <pc:picChg chg="add mod">
          <ac:chgData name="brian nevins" userId="24b8c7b4a1f239e2" providerId="LiveId" clId="{4C15A684-42E0-433F-9B29-BAF6E3EDF075}" dt="2024-03-01T18:40:01.292" v="14426" actId="1036"/>
          <ac:picMkLst>
            <pc:docMk/>
            <pc:sldMk cId="4098637154" sldId="867"/>
            <ac:picMk id="3" creationId="{9DE80F1D-C076-3185-4F94-8949BEB00832}"/>
          </ac:picMkLst>
        </pc:picChg>
      </pc:sldChg>
      <pc:sldChg chg="add del">
        <pc:chgData name="brian nevins" userId="24b8c7b4a1f239e2" providerId="LiveId" clId="{4C15A684-42E0-433F-9B29-BAF6E3EDF075}" dt="2024-02-11T12:53:13.712" v="13304" actId="47"/>
        <pc:sldMkLst>
          <pc:docMk/>
          <pc:sldMk cId="946909645" sldId="868"/>
        </pc:sldMkLst>
      </pc:sldChg>
      <pc:sldChg chg="modSp add del mod ord">
        <pc:chgData name="brian nevins" userId="24b8c7b4a1f239e2" providerId="LiveId" clId="{4C15A684-42E0-433F-9B29-BAF6E3EDF075}" dt="2024-03-01T18:41:51.997" v="14462" actId="47"/>
        <pc:sldMkLst>
          <pc:docMk/>
          <pc:sldMk cId="14340209" sldId="869"/>
        </pc:sldMkLst>
        <pc:spChg chg="mod">
          <ac:chgData name="brian nevins" userId="24b8c7b4a1f239e2" providerId="LiveId" clId="{4C15A684-42E0-433F-9B29-BAF6E3EDF075}" dt="2024-02-08T18:25:57.901" v="13262" actId="404"/>
          <ac:spMkLst>
            <pc:docMk/>
            <pc:sldMk cId="14340209" sldId="869"/>
            <ac:spMk id="2" creationId="{4B297531-7252-9836-3BB3-0CAEA9695765}"/>
          </ac:spMkLst>
        </pc:spChg>
        <pc:spChg chg="mod">
          <ac:chgData name="brian nevins" userId="24b8c7b4a1f239e2" providerId="LiveId" clId="{4C15A684-42E0-433F-9B29-BAF6E3EDF075}" dt="2024-02-08T18:26:46.654" v="13268" actId="255"/>
          <ac:spMkLst>
            <pc:docMk/>
            <pc:sldMk cId="14340209" sldId="869"/>
            <ac:spMk id="6" creationId="{D4B49F79-F924-861F-E861-711853A72134}"/>
          </ac:spMkLst>
        </pc:spChg>
      </pc:sldChg>
      <pc:sldChg chg="modSp add del mod ord">
        <pc:chgData name="brian nevins" userId="24b8c7b4a1f239e2" providerId="LiveId" clId="{4C15A684-42E0-433F-9B29-BAF6E3EDF075}" dt="2024-03-01T18:41:42.791" v="14461" actId="47"/>
        <pc:sldMkLst>
          <pc:docMk/>
          <pc:sldMk cId="2888947784" sldId="870"/>
        </pc:sldMkLst>
        <pc:spChg chg="mod">
          <ac:chgData name="brian nevins" userId="24b8c7b4a1f239e2" providerId="LiveId" clId="{4C15A684-42E0-433F-9B29-BAF6E3EDF075}" dt="2024-02-11T12:54:23.014" v="13324" actId="20577"/>
          <ac:spMkLst>
            <pc:docMk/>
            <pc:sldMk cId="2888947784" sldId="870"/>
            <ac:spMk id="6" creationId="{A3359F5A-E27A-BFC9-9EE4-9A53938A89BB}"/>
          </ac:spMkLst>
        </pc:spChg>
      </pc:sldChg>
      <pc:sldChg chg="modSp new del mod setBg">
        <pc:chgData name="brian nevins" userId="24b8c7b4a1f239e2" providerId="LiveId" clId="{4C15A684-42E0-433F-9B29-BAF6E3EDF075}" dt="2024-03-07T20:21:16.859" v="14676" actId="2696"/>
        <pc:sldMkLst>
          <pc:docMk/>
          <pc:sldMk cId="3889939195" sldId="871"/>
        </pc:sldMkLst>
        <pc:spChg chg="mod">
          <ac:chgData name="brian nevins" userId="24b8c7b4a1f239e2" providerId="LiveId" clId="{4C15A684-42E0-433F-9B29-BAF6E3EDF075}" dt="2024-03-01T13:19:42.984" v="13485"/>
          <ac:spMkLst>
            <pc:docMk/>
            <pc:sldMk cId="3889939195" sldId="871"/>
            <ac:spMk id="2" creationId="{974A3D81-DBD8-46B3-1720-4876E65C8D2D}"/>
          </ac:spMkLst>
        </pc:spChg>
        <pc:spChg chg="mod">
          <ac:chgData name="brian nevins" userId="24b8c7b4a1f239e2" providerId="LiveId" clId="{4C15A684-42E0-433F-9B29-BAF6E3EDF075}" dt="2024-03-01T13:23:05.153" v="13529" actId="122"/>
          <ac:spMkLst>
            <pc:docMk/>
            <pc:sldMk cId="3889939195" sldId="871"/>
            <ac:spMk id="3" creationId="{F0D75E56-7FED-AEB8-ADE3-D74AA3221369}"/>
          </ac:spMkLst>
        </pc:spChg>
      </pc:sldChg>
      <pc:sldChg chg="modSp add del mod setBg">
        <pc:chgData name="brian nevins" userId="24b8c7b4a1f239e2" providerId="LiveId" clId="{4C15A684-42E0-433F-9B29-BAF6E3EDF075}" dt="2024-03-07T20:21:22.040" v="14678" actId="47"/>
        <pc:sldMkLst>
          <pc:docMk/>
          <pc:sldMk cId="1729051087" sldId="872"/>
        </pc:sldMkLst>
        <pc:spChg chg="mod">
          <ac:chgData name="brian nevins" userId="24b8c7b4a1f239e2" providerId="LiveId" clId="{4C15A684-42E0-433F-9B29-BAF6E3EDF075}" dt="2024-03-01T13:19:59.688" v="13488"/>
          <ac:spMkLst>
            <pc:docMk/>
            <pc:sldMk cId="1729051087" sldId="872"/>
            <ac:spMk id="2" creationId="{39139359-DF0D-05C6-209F-9435B4241A7A}"/>
          </ac:spMkLst>
        </pc:spChg>
        <pc:spChg chg="mod">
          <ac:chgData name="brian nevins" userId="24b8c7b4a1f239e2" providerId="LiveId" clId="{4C15A684-42E0-433F-9B29-BAF6E3EDF075}" dt="2024-03-01T13:22:21.121" v="13513" actId="122"/>
          <ac:spMkLst>
            <pc:docMk/>
            <pc:sldMk cId="1729051087" sldId="872"/>
            <ac:spMk id="3" creationId="{E55058C4-B165-6319-6258-C212CF0EDCBA}"/>
          </ac:spMkLst>
        </pc:spChg>
      </pc:sldChg>
      <pc:sldChg chg="modSp add del mod ord setBg">
        <pc:chgData name="brian nevins" userId="24b8c7b4a1f239e2" providerId="LiveId" clId="{4C15A684-42E0-433F-9B29-BAF6E3EDF075}" dt="2024-03-07T20:21:20.928" v="14677" actId="47"/>
        <pc:sldMkLst>
          <pc:docMk/>
          <pc:sldMk cId="3399119043" sldId="873"/>
        </pc:sldMkLst>
        <pc:spChg chg="mod">
          <ac:chgData name="brian nevins" userId="24b8c7b4a1f239e2" providerId="LiveId" clId="{4C15A684-42E0-433F-9B29-BAF6E3EDF075}" dt="2024-03-01T13:19:55.143" v="13487"/>
          <ac:spMkLst>
            <pc:docMk/>
            <pc:sldMk cId="3399119043" sldId="873"/>
            <ac:spMk id="2" creationId="{0833601A-9624-C46D-7D13-4D3389C9108E}"/>
          </ac:spMkLst>
        </pc:spChg>
        <pc:spChg chg="mod">
          <ac:chgData name="brian nevins" userId="24b8c7b4a1f239e2" providerId="LiveId" clId="{4C15A684-42E0-433F-9B29-BAF6E3EDF075}" dt="2024-03-01T13:22:36.737" v="13520" actId="122"/>
          <ac:spMkLst>
            <pc:docMk/>
            <pc:sldMk cId="3399119043" sldId="873"/>
            <ac:spMk id="3" creationId="{95E53925-D91E-5DDD-F23B-24C7C6C78FCD}"/>
          </ac:spMkLst>
        </pc:spChg>
      </pc:sldChg>
      <pc:sldChg chg="modSp add del mod">
        <pc:chgData name="brian nevins" userId="24b8c7b4a1f239e2" providerId="LiveId" clId="{4C15A684-42E0-433F-9B29-BAF6E3EDF075}" dt="2024-03-07T20:20:40.342" v="14673" actId="47"/>
        <pc:sldMkLst>
          <pc:docMk/>
          <pc:sldMk cId="18855839" sldId="874"/>
        </pc:sldMkLst>
        <pc:spChg chg="mod">
          <ac:chgData name="brian nevins" userId="24b8c7b4a1f239e2" providerId="LiveId" clId="{4C15A684-42E0-433F-9B29-BAF6E3EDF075}" dt="2024-03-01T13:55:40.523" v="13611" actId="20577"/>
          <ac:spMkLst>
            <pc:docMk/>
            <pc:sldMk cId="18855839" sldId="874"/>
            <ac:spMk id="4" creationId="{CB3FEB3C-E75E-B04D-CFFB-9942ADB0A78C}"/>
          </ac:spMkLst>
        </pc:spChg>
        <pc:spChg chg="mod">
          <ac:chgData name="brian nevins" userId="24b8c7b4a1f239e2" providerId="LiveId" clId="{4C15A684-42E0-433F-9B29-BAF6E3EDF075}" dt="2024-03-01T13:56:38.662" v="13630" actId="14100"/>
          <ac:spMkLst>
            <pc:docMk/>
            <pc:sldMk cId="18855839" sldId="874"/>
            <ac:spMk id="6" creationId="{6B06BDAB-4D11-C815-887C-DACF71D3640F}"/>
          </ac:spMkLst>
        </pc:spChg>
      </pc:sldChg>
      <pc:sldChg chg="modSp add del mod ord">
        <pc:chgData name="brian nevins" userId="24b8c7b4a1f239e2" providerId="LiveId" clId="{4C15A684-42E0-433F-9B29-BAF6E3EDF075}" dt="2024-03-08T19:28:49.787" v="15190" actId="47"/>
        <pc:sldMkLst>
          <pc:docMk/>
          <pc:sldMk cId="3347064576" sldId="875"/>
        </pc:sldMkLst>
        <pc:spChg chg="mod">
          <ac:chgData name="brian nevins" userId="24b8c7b4a1f239e2" providerId="LiveId" clId="{4C15A684-42E0-433F-9B29-BAF6E3EDF075}" dt="2024-03-01T14:04:01.192" v="13733" actId="20577"/>
          <ac:spMkLst>
            <pc:docMk/>
            <pc:sldMk cId="3347064576" sldId="875"/>
            <ac:spMk id="6" creationId="{61E8A5FE-0881-C53F-2484-EF461AE1E196}"/>
          </ac:spMkLst>
        </pc:spChg>
      </pc:sldChg>
      <pc:sldChg chg="modSp add del mod ord">
        <pc:chgData name="brian nevins" userId="24b8c7b4a1f239e2" providerId="LiveId" clId="{4C15A684-42E0-433F-9B29-BAF6E3EDF075}" dt="2024-03-07T20:21:01.626" v="14674" actId="47"/>
        <pc:sldMkLst>
          <pc:docMk/>
          <pc:sldMk cId="2082332894" sldId="876"/>
        </pc:sldMkLst>
        <pc:spChg chg="mod">
          <ac:chgData name="brian nevins" userId="24b8c7b4a1f239e2" providerId="LiveId" clId="{4C15A684-42E0-433F-9B29-BAF6E3EDF075}" dt="2024-03-03T13:23:31.731" v="14480" actId="20577"/>
          <ac:spMkLst>
            <pc:docMk/>
            <pc:sldMk cId="2082332894" sldId="876"/>
            <ac:spMk id="4" creationId="{8F85B5D1-1720-F924-8FEB-207BCFACE98C}"/>
          </ac:spMkLst>
        </pc:spChg>
        <pc:spChg chg="mod">
          <ac:chgData name="brian nevins" userId="24b8c7b4a1f239e2" providerId="LiveId" clId="{4C15A684-42E0-433F-9B29-BAF6E3EDF075}" dt="2024-03-03T13:23:59.585" v="14520" actId="14100"/>
          <ac:spMkLst>
            <pc:docMk/>
            <pc:sldMk cId="2082332894" sldId="876"/>
            <ac:spMk id="6" creationId="{D3D0488B-4642-D066-849A-E4AC3579AE3E}"/>
          </ac:spMkLst>
        </pc:spChg>
      </pc:sldChg>
      <pc:sldChg chg="addSp delSp modSp new mod modAnim">
        <pc:chgData name="brian nevins" userId="24b8c7b4a1f239e2" providerId="LiveId" clId="{4C15A684-42E0-433F-9B29-BAF6E3EDF075}" dt="2024-03-07T20:22:29.414" v="14685" actId="14100"/>
        <pc:sldMkLst>
          <pc:docMk/>
          <pc:sldMk cId="3365605517" sldId="876"/>
        </pc:sldMkLst>
        <pc:spChg chg="del">
          <ac:chgData name="brian nevins" userId="24b8c7b4a1f239e2" providerId="LiveId" clId="{4C15A684-42E0-433F-9B29-BAF6E3EDF075}" dt="2024-03-07T20:22:00.300" v="14680"/>
          <ac:spMkLst>
            <pc:docMk/>
            <pc:sldMk cId="3365605517" sldId="876"/>
            <ac:spMk id="3" creationId="{19A1ED02-AAED-7965-2F6D-CED0FD1AB9D0}"/>
          </ac:spMkLst>
        </pc:spChg>
        <pc:picChg chg="add mod">
          <ac:chgData name="brian nevins" userId="24b8c7b4a1f239e2" providerId="LiveId" clId="{4C15A684-42E0-433F-9B29-BAF6E3EDF075}" dt="2024-03-07T20:22:29.414" v="14685" actId="14100"/>
          <ac:picMkLst>
            <pc:docMk/>
            <pc:sldMk cId="3365605517" sldId="876"/>
            <ac:picMk id="4" creationId="{1C178CC5-5B58-5E28-2E04-6E220C560026}"/>
          </ac:picMkLst>
        </pc:picChg>
      </pc:sldChg>
      <pc:sldChg chg="addSp delSp modSp new mod modAnim">
        <pc:chgData name="brian nevins" userId="24b8c7b4a1f239e2" providerId="LiveId" clId="{4C15A684-42E0-433F-9B29-BAF6E3EDF075}" dt="2024-03-07T20:23:02.206" v="14690" actId="1076"/>
        <pc:sldMkLst>
          <pc:docMk/>
          <pc:sldMk cId="2143237943" sldId="877"/>
        </pc:sldMkLst>
        <pc:spChg chg="del">
          <ac:chgData name="brian nevins" userId="24b8c7b4a1f239e2" providerId="LiveId" clId="{4C15A684-42E0-433F-9B29-BAF6E3EDF075}" dt="2024-03-07T20:22:42.714" v="14687"/>
          <ac:spMkLst>
            <pc:docMk/>
            <pc:sldMk cId="2143237943" sldId="877"/>
            <ac:spMk id="3" creationId="{542A61E4-8E38-F146-7346-A031B646D5D7}"/>
          </ac:spMkLst>
        </pc:spChg>
        <pc:picChg chg="add mod">
          <ac:chgData name="brian nevins" userId="24b8c7b4a1f239e2" providerId="LiveId" clId="{4C15A684-42E0-433F-9B29-BAF6E3EDF075}" dt="2024-03-07T20:23:02.206" v="14690" actId="1076"/>
          <ac:picMkLst>
            <pc:docMk/>
            <pc:sldMk cId="2143237943" sldId="877"/>
            <ac:picMk id="4" creationId="{CD4DCF81-8677-F7AA-660C-C21FD8B30343}"/>
          </ac:picMkLst>
        </pc:picChg>
      </pc:sldChg>
      <pc:sldChg chg="modSp add del mod">
        <pc:chgData name="brian nevins" userId="24b8c7b4a1f239e2" providerId="LiveId" clId="{4C15A684-42E0-433F-9B29-BAF6E3EDF075}" dt="2024-03-07T20:21:01.626" v="14674" actId="47"/>
        <pc:sldMkLst>
          <pc:docMk/>
          <pc:sldMk cId="4110139099" sldId="877"/>
        </pc:sldMkLst>
        <pc:spChg chg="mod">
          <ac:chgData name="brian nevins" userId="24b8c7b4a1f239e2" providerId="LiveId" clId="{4C15A684-42E0-433F-9B29-BAF6E3EDF075}" dt="2024-03-01T16:10:02.958" v="13890" actId="1076"/>
          <ac:spMkLst>
            <pc:docMk/>
            <pc:sldMk cId="4110139099" sldId="877"/>
            <ac:spMk id="6" creationId="{E68B7828-6F99-DBBD-6B91-CC69D5703183}"/>
          </ac:spMkLst>
        </pc:spChg>
      </pc:sldChg>
      <pc:sldChg chg="addSp delSp modSp new mod modAnim">
        <pc:chgData name="brian nevins" userId="24b8c7b4a1f239e2" providerId="LiveId" clId="{4C15A684-42E0-433F-9B29-BAF6E3EDF075}" dt="2024-03-07T20:25:05.382" v="14698" actId="14100"/>
        <pc:sldMkLst>
          <pc:docMk/>
          <pc:sldMk cId="601604506" sldId="878"/>
        </pc:sldMkLst>
        <pc:spChg chg="del">
          <ac:chgData name="brian nevins" userId="24b8c7b4a1f239e2" providerId="LiveId" clId="{4C15A684-42E0-433F-9B29-BAF6E3EDF075}" dt="2024-03-07T20:23:34.437" v="14692"/>
          <ac:spMkLst>
            <pc:docMk/>
            <pc:sldMk cId="601604506" sldId="878"/>
            <ac:spMk id="3" creationId="{08E2D6AA-5F1B-D21F-08F3-835CE0C2DFDE}"/>
          </ac:spMkLst>
        </pc:spChg>
        <pc:picChg chg="add mod">
          <ac:chgData name="brian nevins" userId="24b8c7b4a1f239e2" providerId="LiveId" clId="{4C15A684-42E0-433F-9B29-BAF6E3EDF075}" dt="2024-03-07T20:25:05.382" v="14698" actId="14100"/>
          <ac:picMkLst>
            <pc:docMk/>
            <pc:sldMk cId="601604506" sldId="878"/>
            <ac:picMk id="4" creationId="{4291D824-9757-B585-9B70-816DE340ACC5}"/>
          </ac:picMkLst>
        </pc:picChg>
      </pc:sldChg>
      <pc:sldChg chg="modSp add del mod ord">
        <pc:chgData name="brian nevins" userId="24b8c7b4a1f239e2" providerId="LiveId" clId="{4C15A684-42E0-433F-9B29-BAF6E3EDF075}" dt="2024-03-07T20:21:01.626" v="14674" actId="47"/>
        <pc:sldMkLst>
          <pc:docMk/>
          <pc:sldMk cId="1393585946" sldId="878"/>
        </pc:sldMkLst>
        <pc:spChg chg="mod">
          <ac:chgData name="brian nevins" userId="24b8c7b4a1f239e2" providerId="LiveId" clId="{4C15A684-42E0-433F-9B29-BAF6E3EDF075}" dt="2024-03-01T16:12:05.467" v="13895" actId="20577"/>
          <ac:spMkLst>
            <pc:docMk/>
            <pc:sldMk cId="1393585946" sldId="878"/>
            <ac:spMk id="4" creationId="{A8B51600-5EFA-DF97-53AB-C31EB6E51000}"/>
          </ac:spMkLst>
        </pc:spChg>
        <pc:spChg chg="mod">
          <ac:chgData name="brian nevins" userId="24b8c7b4a1f239e2" providerId="LiveId" clId="{4C15A684-42E0-433F-9B29-BAF6E3EDF075}" dt="2024-03-01T16:12:32.710" v="13928" actId="20577"/>
          <ac:spMkLst>
            <pc:docMk/>
            <pc:sldMk cId="1393585946" sldId="878"/>
            <ac:spMk id="6" creationId="{A504B047-A5B3-BD85-4C34-B63DCDD4CE38}"/>
          </ac:spMkLst>
        </pc:spChg>
      </pc:sldChg>
      <pc:sldChg chg="modSp add del mod ord modShow">
        <pc:chgData name="brian nevins" userId="24b8c7b4a1f239e2" providerId="LiveId" clId="{4C15A684-42E0-433F-9B29-BAF6E3EDF075}" dt="2024-05-10T15:39:20.982" v="20454" actId="2696"/>
        <pc:sldMkLst>
          <pc:docMk/>
          <pc:sldMk cId="192799311" sldId="879"/>
        </pc:sldMkLst>
        <pc:spChg chg="mod">
          <ac:chgData name="brian nevins" userId="24b8c7b4a1f239e2" providerId="LiveId" clId="{4C15A684-42E0-433F-9B29-BAF6E3EDF075}" dt="2024-04-25T17:04:46.709" v="19236" actId="403"/>
          <ac:spMkLst>
            <pc:docMk/>
            <pc:sldMk cId="192799311" sldId="879"/>
            <ac:spMk id="3" creationId="{076BE18D-7425-A49D-3533-C3F4A638C77E}"/>
          </ac:spMkLst>
        </pc:spChg>
      </pc:sldChg>
      <pc:sldChg chg="addSp modSp add del mod">
        <pc:chgData name="brian nevins" userId="24b8c7b4a1f239e2" providerId="LiveId" clId="{4C15A684-42E0-433F-9B29-BAF6E3EDF075}" dt="2024-03-07T20:21:01.626" v="14674" actId="47"/>
        <pc:sldMkLst>
          <pc:docMk/>
          <pc:sldMk cId="427964844" sldId="879"/>
        </pc:sldMkLst>
        <pc:spChg chg="mod">
          <ac:chgData name="brian nevins" userId="24b8c7b4a1f239e2" providerId="LiveId" clId="{4C15A684-42E0-433F-9B29-BAF6E3EDF075}" dt="2024-03-01T16:14:30.209" v="13966" actId="20577"/>
          <ac:spMkLst>
            <pc:docMk/>
            <pc:sldMk cId="427964844" sldId="879"/>
            <ac:spMk id="2" creationId="{506F0772-5F46-A401-28D6-6EB268D5F6E3}"/>
          </ac:spMkLst>
        </pc:spChg>
        <pc:spChg chg="add mod">
          <ac:chgData name="brian nevins" userId="24b8c7b4a1f239e2" providerId="LiveId" clId="{4C15A684-42E0-433F-9B29-BAF6E3EDF075}" dt="2024-03-01T16:19:44.888" v="14067" actId="122"/>
          <ac:spMkLst>
            <pc:docMk/>
            <pc:sldMk cId="427964844" sldId="879"/>
            <ac:spMk id="5" creationId="{1A9B2E70-B7A8-D23B-25D8-5144BA313465}"/>
          </ac:spMkLst>
        </pc:spChg>
        <pc:spChg chg="mod">
          <ac:chgData name="brian nevins" userId="24b8c7b4a1f239e2" providerId="LiveId" clId="{4C15A684-42E0-433F-9B29-BAF6E3EDF075}" dt="2024-03-01T16:18:14.029" v="13992" actId="1076"/>
          <ac:spMkLst>
            <pc:docMk/>
            <pc:sldMk cId="427964844" sldId="879"/>
            <ac:spMk id="6" creationId="{54AC16C5-D80C-3083-4D24-079973314C88}"/>
          </ac:spMkLst>
        </pc:spChg>
        <pc:picChg chg="add mod">
          <ac:chgData name="brian nevins" userId="24b8c7b4a1f239e2" providerId="LiveId" clId="{4C15A684-42E0-433F-9B29-BAF6E3EDF075}" dt="2024-03-01T16:15:38.773" v="13977" actId="14100"/>
          <ac:picMkLst>
            <pc:docMk/>
            <pc:sldMk cId="427964844" sldId="879"/>
            <ac:picMk id="4" creationId="{E8C5A13F-0E6F-C5C6-A16E-84A6F7752B34}"/>
          </ac:picMkLst>
        </pc:picChg>
      </pc:sldChg>
      <pc:sldChg chg="modSp add del mod">
        <pc:chgData name="brian nevins" userId="24b8c7b4a1f239e2" providerId="LiveId" clId="{4C15A684-42E0-433F-9B29-BAF6E3EDF075}" dt="2024-03-16T21:27:48.328" v="15313" actId="47"/>
        <pc:sldMkLst>
          <pc:docMk/>
          <pc:sldMk cId="2857402834" sldId="880"/>
        </pc:sldMkLst>
        <pc:spChg chg="mod">
          <ac:chgData name="brian nevins" userId="24b8c7b4a1f239e2" providerId="LiveId" clId="{4C15A684-42E0-433F-9B29-BAF6E3EDF075}" dt="2024-03-08T19:07:04.499" v="14899"/>
          <ac:spMkLst>
            <pc:docMk/>
            <pc:sldMk cId="2857402834" sldId="880"/>
            <ac:spMk id="3" creationId="{F040FE7C-1CC4-1F42-0987-8D7AB3247E59}"/>
          </ac:spMkLst>
        </pc:spChg>
      </pc:sldChg>
      <pc:sldChg chg="modSp add del mod ord">
        <pc:chgData name="brian nevins" userId="24b8c7b4a1f239e2" providerId="LiveId" clId="{4C15A684-42E0-433F-9B29-BAF6E3EDF075}" dt="2024-03-07T20:21:01.626" v="14674" actId="47"/>
        <pc:sldMkLst>
          <pc:docMk/>
          <pc:sldMk cId="3127804786" sldId="880"/>
        </pc:sldMkLst>
        <pc:spChg chg="mod">
          <ac:chgData name="brian nevins" userId="24b8c7b4a1f239e2" providerId="LiveId" clId="{4C15A684-42E0-433F-9B29-BAF6E3EDF075}" dt="2024-03-01T16:25:07.329" v="14075" actId="20577"/>
          <ac:spMkLst>
            <pc:docMk/>
            <pc:sldMk cId="3127804786" sldId="880"/>
            <ac:spMk id="4" creationId="{8A61A448-C286-05CA-0CA1-2F2E374FB993}"/>
          </ac:spMkLst>
        </pc:spChg>
      </pc:sldChg>
      <pc:sldChg chg="modSp add del mod">
        <pc:chgData name="brian nevins" userId="24b8c7b4a1f239e2" providerId="LiveId" clId="{4C15A684-42E0-433F-9B29-BAF6E3EDF075}" dt="2024-03-07T20:21:01.626" v="14674" actId="47"/>
        <pc:sldMkLst>
          <pc:docMk/>
          <pc:sldMk cId="3732288447" sldId="881"/>
        </pc:sldMkLst>
        <pc:spChg chg="mod">
          <ac:chgData name="brian nevins" userId="24b8c7b4a1f239e2" providerId="LiveId" clId="{4C15A684-42E0-433F-9B29-BAF6E3EDF075}" dt="2024-03-01T18:08:09.825" v="14149" actId="20577"/>
          <ac:spMkLst>
            <pc:docMk/>
            <pc:sldMk cId="3732288447" sldId="881"/>
            <ac:spMk id="4" creationId="{70EC1780-1F65-44F9-0FDD-D4099BEB1F83}"/>
          </ac:spMkLst>
        </pc:spChg>
        <pc:spChg chg="mod">
          <ac:chgData name="brian nevins" userId="24b8c7b4a1f239e2" providerId="LiveId" clId="{4C15A684-42E0-433F-9B29-BAF6E3EDF075}" dt="2024-03-01T16:28:15.533" v="14096" actId="14100"/>
          <ac:spMkLst>
            <pc:docMk/>
            <pc:sldMk cId="3732288447" sldId="881"/>
            <ac:spMk id="6" creationId="{AD8B597C-0838-1DF2-0692-8E89EDF89430}"/>
          </ac:spMkLst>
        </pc:spChg>
      </pc:sldChg>
      <pc:sldChg chg="modSp add del mod">
        <pc:chgData name="brian nevins" userId="24b8c7b4a1f239e2" providerId="LiveId" clId="{4C15A684-42E0-433F-9B29-BAF6E3EDF075}" dt="2024-03-16T21:27:49.857" v="15314" actId="47"/>
        <pc:sldMkLst>
          <pc:docMk/>
          <pc:sldMk cId="3871814463" sldId="881"/>
        </pc:sldMkLst>
        <pc:spChg chg="mod">
          <ac:chgData name="brian nevins" userId="24b8c7b4a1f239e2" providerId="LiveId" clId="{4C15A684-42E0-433F-9B29-BAF6E3EDF075}" dt="2024-03-08T19:14:31.037" v="14903" actId="115"/>
          <ac:spMkLst>
            <pc:docMk/>
            <pc:sldMk cId="3871814463" sldId="881"/>
            <ac:spMk id="3" creationId="{F0B12482-9AB3-BCF6-31B7-23460C7F2E4C}"/>
          </ac:spMkLst>
        </pc:spChg>
      </pc:sldChg>
      <pc:sldChg chg="modSp add del mod">
        <pc:chgData name="brian nevins" userId="24b8c7b4a1f239e2" providerId="LiveId" clId="{4C15A684-42E0-433F-9B29-BAF6E3EDF075}" dt="2024-03-16T21:28:51.511" v="15316" actId="47"/>
        <pc:sldMkLst>
          <pc:docMk/>
          <pc:sldMk cId="1776236960" sldId="882"/>
        </pc:sldMkLst>
        <pc:spChg chg="mod">
          <ac:chgData name="brian nevins" userId="24b8c7b4a1f239e2" providerId="LiveId" clId="{4C15A684-42E0-433F-9B29-BAF6E3EDF075}" dt="2024-03-07T21:48:57.646" v="14814" actId="20577"/>
          <ac:spMkLst>
            <pc:docMk/>
            <pc:sldMk cId="1776236960" sldId="882"/>
            <ac:spMk id="3" creationId="{E17C7ACE-B178-DE4A-6D07-27C9C281F0B6}"/>
          </ac:spMkLst>
        </pc:spChg>
      </pc:sldChg>
      <pc:sldChg chg="modSp add del mod">
        <pc:chgData name="brian nevins" userId="24b8c7b4a1f239e2" providerId="LiveId" clId="{4C15A684-42E0-433F-9B29-BAF6E3EDF075}" dt="2024-03-07T20:21:01.626" v="14674" actId="47"/>
        <pc:sldMkLst>
          <pc:docMk/>
          <pc:sldMk cId="1781547187" sldId="882"/>
        </pc:sldMkLst>
        <pc:spChg chg="mod">
          <ac:chgData name="brian nevins" userId="24b8c7b4a1f239e2" providerId="LiveId" clId="{4C15A684-42E0-433F-9B29-BAF6E3EDF075}" dt="2024-03-01T18:08:03.822" v="14147" actId="20577"/>
          <ac:spMkLst>
            <pc:docMk/>
            <pc:sldMk cId="1781547187" sldId="882"/>
            <ac:spMk id="4" creationId="{129928C2-D004-F412-B8B6-635129CA8B3E}"/>
          </ac:spMkLst>
        </pc:spChg>
        <pc:spChg chg="mod">
          <ac:chgData name="brian nevins" userId="24b8c7b4a1f239e2" providerId="LiveId" clId="{4C15A684-42E0-433F-9B29-BAF6E3EDF075}" dt="2024-03-01T17:52:07.768" v="14138" actId="20577"/>
          <ac:spMkLst>
            <pc:docMk/>
            <pc:sldMk cId="1781547187" sldId="882"/>
            <ac:spMk id="6" creationId="{9BF4E5B4-3F12-EE4C-B6E0-D9AAADD37650}"/>
          </ac:spMkLst>
        </pc:spChg>
      </pc:sldChg>
      <pc:sldChg chg="modSp add del mod">
        <pc:chgData name="brian nevins" userId="24b8c7b4a1f239e2" providerId="LiveId" clId="{4C15A684-42E0-433F-9B29-BAF6E3EDF075}" dt="2024-03-07T20:21:01.626" v="14674" actId="47"/>
        <pc:sldMkLst>
          <pc:docMk/>
          <pc:sldMk cId="528041565" sldId="883"/>
        </pc:sldMkLst>
        <pc:spChg chg="mod">
          <ac:chgData name="brian nevins" userId="24b8c7b4a1f239e2" providerId="LiveId" clId="{4C15A684-42E0-433F-9B29-BAF6E3EDF075}" dt="2024-03-01T18:07:30.573" v="14145" actId="20577"/>
          <ac:spMkLst>
            <pc:docMk/>
            <pc:sldMk cId="528041565" sldId="883"/>
            <ac:spMk id="4" creationId="{52C4FAB4-3854-225F-2F41-CC10FF09C2EC}"/>
          </ac:spMkLst>
        </pc:spChg>
        <pc:spChg chg="mod">
          <ac:chgData name="brian nevins" userId="24b8c7b4a1f239e2" providerId="LiveId" clId="{4C15A684-42E0-433F-9B29-BAF6E3EDF075}" dt="2024-03-01T18:08:34.926" v="14172" actId="20577"/>
          <ac:spMkLst>
            <pc:docMk/>
            <pc:sldMk cId="528041565" sldId="883"/>
            <ac:spMk id="6" creationId="{61169DA9-FA58-7270-2554-8AF655AC529F}"/>
          </ac:spMkLst>
        </pc:spChg>
      </pc:sldChg>
      <pc:sldChg chg="modSp add del mod ord modAnim">
        <pc:chgData name="brian nevins" userId="24b8c7b4a1f239e2" providerId="LiveId" clId="{4C15A684-42E0-433F-9B29-BAF6E3EDF075}" dt="2024-03-16T21:28:36.273" v="15315" actId="47"/>
        <pc:sldMkLst>
          <pc:docMk/>
          <pc:sldMk cId="1739720558" sldId="883"/>
        </pc:sldMkLst>
        <pc:spChg chg="mod">
          <ac:chgData name="brian nevins" userId="24b8c7b4a1f239e2" providerId="LiveId" clId="{4C15A684-42E0-433F-9B29-BAF6E3EDF075}" dt="2024-03-07T21:48:14.500" v="14807" actId="20577"/>
          <ac:spMkLst>
            <pc:docMk/>
            <pc:sldMk cId="1739720558" sldId="883"/>
            <ac:spMk id="3" creationId="{CF894F7F-6F4C-F993-5C5C-60EADEF5E7F2}"/>
          </ac:spMkLst>
        </pc:spChg>
      </pc:sldChg>
      <pc:sldChg chg="del">
        <pc:chgData name="brian nevins" userId="24b8c7b4a1f239e2" providerId="LiveId" clId="{4C15A684-42E0-433F-9B29-BAF6E3EDF075}" dt="2024-03-09T18:48:27.380" v="15196" actId="2696"/>
        <pc:sldMkLst>
          <pc:docMk/>
          <pc:sldMk cId="2216168895" sldId="884"/>
        </pc:sldMkLst>
      </pc:sldChg>
      <pc:sldChg chg="modSp add del mod">
        <pc:chgData name="brian nevins" userId="24b8c7b4a1f239e2" providerId="LiveId" clId="{4C15A684-42E0-433F-9B29-BAF6E3EDF075}" dt="2024-03-07T20:21:01.626" v="14674" actId="47"/>
        <pc:sldMkLst>
          <pc:docMk/>
          <pc:sldMk cId="3545293885" sldId="884"/>
        </pc:sldMkLst>
        <pc:spChg chg="mod">
          <ac:chgData name="brian nevins" userId="24b8c7b4a1f239e2" providerId="LiveId" clId="{4C15A684-42E0-433F-9B29-BAF6E3EDF075}" dt="2024-03-01T18:20:47.112" v="14179" actId="20577"/>
          <ac:spMkLst>
            <pc:docMk/>
            <pc:sldMk cId="3545293885" sldId="884"/>
            <ac:spMk id="4" creationId="{A2566058-175A-5B54-E423-DA22F4D42961}"/>
          </ac:spMkLst>
        </pc:spChg>
        <pc:spChg chg="mod">
          <ac:chgData name="brian nevins" userId="24b8c7b4a1f239e2" providerId="LiveId" clId="{4C15A684-42E0-433F-9B29-BAF6E3EDF075}" dt="2024-03-01T18:21:05.556" v="14218" actId="20577"/>
          <ac:spMkLst>
            <pc:docMk/>
            <pc:sldMk cId="3545293885" sldId="884"/>
            <ac:spMk id="6" creationId="{8C2CE3B2-FDDC-C83F-24A6-1CB3246ACC6F}"/>
          </ac:spMkLst>
        </pc:spChg>
      </pc:sldChg>
      <pc:sldChg chg="del">
        <pc:chgData name="brian nevins" userId="24b8c7b4a1f239e2" providerId="LiveId" clId="{4C15A684-42E0-433F-9B29-BAF6E3EDF075}" dt="2024-03-08T17:39:59.305" v="14836" actId="47"/>
        <pc:sldMkLst>
          <pc:docMk/>
          <pc:sldMk cId="693530023" sldId="885"/>
        </pc:sldMkLst>
      </pc:sldChg>
      <pc:sldChg chg="modSp add del mod">
        <pc:chgData name="brian nevins" userId="24b8c7b4a1f239e2" providerId="LiveId" clId="{4C15A684-42E0-433F-9B29-BAF6E3EDF075}" dt="2024-03-07T20:21:01.626" v="14674" actId="47"/>
        <pc:sldMkLst>
          <pc:docMk/>
          <pc:sldMk cId="706158705" sldId="885"/>
        </pc:sldMkLst>
        <pc:spChg chg="mod">
          <ac:chgData name="brian nevins" userId="24b8c7b4a1f239e2" providerId="LiveId" clId="{4C15A684-42E0-433F-9B29-BAF6E3EDF075}" dt="2024-03-01T18:30:58.565" v="14305" actId="1035"/>
          <ac:spMkLst>
            <pc:docMk/>
            <pc:sldMk cId="706158705" sldId="885"/>
            <ac:spMk id="4" creationId="{6AE0B4D7-BC17-CBDA-3844-9C2098CB4CFD}"/>
          </ac:spMkLst>
        </pc:spChg>
        <pc:spChg chg="mod">
          <ac:chgData name="brian nevins" userId="24b8c7b4a1f239e2" providerId="LiveId" clId="{4C15A684-42E0-433F-9B29-BAF6E3EDF075}" dt="2024-03-01T18:30:50.612" v="14285" actId="14100"/>
          <ac:spMkLst>
            <pc:docMk/>
            <pc:sldMk cId="706158705" sldId="885"/>
            <ac:spMk id="6" creationId="{5479BD76-135A-2F76-7AC9-BD26911BC456}"/>
          </ac:spMkLst>
        </pc:spChg>
      </pc:sldChg>
      <pc:sldChg chg="modSp add del mod">
        <pc:chgData name="brian nevins" userId="24b8c7b4a1f239e2" providerId="LiveId" clId="{4C15A684-42E0-433F-9B29-BAF6E3EDF075}" dt="2024-03-01T18:29:56.149" v="14271" actId="2696"/>
        <pc:sldMkLst>
          <pc:docMk/>
          <pc:sldMk cId="2674980290" sldId="885"/>
        </pc:sldMkLst>
        <pc:spChg chg="mod">
          <ac:chgData name="brian nevins" userId="24b8c7b4a1f239e2" providerId="LiveId" clId="{4C15A684-42E0-433F-9B29-BAF6E3EDF075}" dt="2024-03-01T18:29:47.444" v="14270" actId="1076"/>
          <ac:spMkLst>
            <pc:docMk/>
            <pc:sldMk cId="2674980290" sldId="885"/>
            <ac:spMk id="2" creationId="{063C7656-6401-1E5E-FD3C-1E49E57412B7}"/>
          </ac:spMkLst>
        </pc:spChg>
      </pc:sldChg>
      <pc:sldChg chg="del">
        <pc:chgData name="brian nevins" userId="24b8c7b4a1f239e2" providerId="LiveId" clId="{4C15A684-42E0-433F-9B29-BAF6E3EDF075}" dt="2024-03-08T17:39:59.305" v="14836" actId="47"/>
        <pc:sldMkLst>
          <pc:docMk/>
          <pc:sldMk cId="1819222960" sldId="886"/>
        </pc:sldMkLst>
      </pc:sldChg>
      <pc:sldChg chg="modSp add del mod ord">
        <pc:chgData name="brian nevins" userId="24b8c7b4a1f239e2" providerId="LiveId" clId="{4C15A684-42E0-433F-9B29-BAF6E3EDF075}" dt="2024-03-07T20:21:09.976" v="14675" actId="47"/>
        <pc:sldMkLst>
          <pc:docMk/>
          <pc:sldMk cId="3295733234" sldId="886"/>
        </pc:sldMkLst>
        <pc:spChg chg="mod">
          <ac:chgData name="brian nevins" userId="24b8c7b4a1f239e2" providerId="LiveId" clId="{4C15A684-42E0-433F-9B29-BAF6E3EDF075}" dt="2024-03-01T18:42:09.792" v="14470" actId="20577"/>
          <ac:spMkLst>
            <pc:docMk/>
            <pc:sldMk cId="3295733234" sldId="886"/>
            <ac:spMk id="4" creationId="{08E745BD-738A-C8CA-3EF0-CC8D57CD1262}"/>
          </ac:spMkLst>
        </pc:spChg>
        <pc:spChg chg="mod">
          <ac:chgData name="brian nevins" userId="24b8c7b4a1f239e2" providerId="LiveId" clId="{4C15A684-42E0-433F-9B29-BAF6E3EDF075}" dt="2024-03-01T18:42:33.851" v="14476" actId="14100"/>
          <ac:spMkLst>
            <pc:docMk/>
            <pc:sldMk cId="3295733234" sldId="886"/>
            <ac:spMk id="6" creationId="{7C9B96B3-3AAE-9ECC-9AC3-3427D0F03687}"/>
          </ac:spMkLst>
        </pc:spChg>
      </pc:sldChg>
      <pc:sldChg chg="modSp add del mod">
        <pc:chgData name="brian nevins" userId="24b8c7b4a1f239e2" providerId="LiveId" clId="{4C15A684-42E0-433F-9B29-BAF6E3EDF075}" dt="2024-03-07T20:21:01.626" v="14674" actId="47"/>
        <pc:sldMkLst>
          <pc:docMk/>
          <pc:sldMk cId="971284715" sldId="887"/>
        </pc:sldMkLst>
        <pc:spChg chg="mod">
          <ac:chgData name="brian nevins" userId="24b8c7b4a1f239e2" providerId="LiveId" clId="{4C15A684-42E0-433F-9B29-BAF6E3EDF075}" dt="2024-03-03T13:24:11.578" v="14526" actId="20577"/>
          <ac:spMkLst>
            <pc:docMk/>
            <pc:sldMk cId="971284715" sldId="887"/>
            <ac:spMk id="4" creationId="{F4630A63-2A42-8791-9081-1330D0311666}"/>
          </ac:spMkLst>
        </pc:spChg>
        <pc:spChg chg="mod">
          <ac:chgData name="brian nevins" userId="24b8c7b4a1f239e2" providerId="LiveId" clId="{4C15A684-42E0-433F-9B29-BAF6E3EDF075}" dt="2024-03-03T13:25:53.585" v="14642" actId="14100"/>
          <ac:spMkLst>
            <pc:docMk/>
            <pc:sldMk cId="971284715" sldId="887"/>
            <ac:spMk id="6" creationId="{CA4E516C-47E9-6041-6527-B78886973E1A}"/>
          </ac:spMkLst>
        </pc:spChg>
      </pc:sldChg>
      <pc:sldChg chg="del">
        <pc:chgData name="brian nevins" userId="24b8c7b4a1f239e2" providerId="LiveId" clId="{4C15A684-42E0-433F-9B29-BAF6E3EDF075}" dt="2024-03-08T17:39:59.305" v="14836" actId="47"/>
        <pc:sldMkLst>
          <pc:docMk/>
          <pc:sldMk cId="1515720260" sldId="887"/>
        </pc:sldMkLst>
      </pc:sldChg>
      <pc:sldChg chg="del">
        <pc:chgData name="brian nevins" userId="24b8c7b4a1f239e2" providerId="LiveId" clId="{4C15A684-42E0-433F-9B29-BAF6E3EDF075}" dt="2024-03-08T17:39:59.305" v="14836" actId="47"/>
        <pc:sldMkLst>
          <pc:docMk/>
          <pc:sldMk cId="882338609" sldId="888"/>
        </pc:sldMkLst>
      </pc:sldChg>
      <pc:sldChg chg="addSp delSp modSp new del mod modAnim">
        <pc:chgData name="brian nevins" userId="24b8c7b4a1f239e2" providerId="LiveId" clId="{4C15A684-42E0-433F-9B29-BAF6E3EDF075}" dt="2024-03-09T18:43:10.478" v="15191" actId="47"/>
        <pc:sldMkLst>
          <pc:docMk/>
          <pc:sldMk cId="1692844965" sldId="889"/>
        </pc:sldMkLst>
        <pc:spChg chg="del">
          <ac:chgData name="brian nevins" userId="24b8c7b4a1f239e2" providerId="LiveId" clId="{4C15A684-42E0-433F-9B29-BAF6E3EDF075}" dt="2024-03-08T17:37:24.943" v="14816"/>
          <ac:spMkLst>
            <pc:docMk/>
            <pc:sldMk cId="1692844965" sldId="889"/>
            <ac:spMk id="3" creationId="{9E5A9D68-72E8-90BA-E3E3-96CD5797452F}"/>
          </ac:spMkLst>
        </pc:spChg>
        <pc:picChg chg="add mod">
          <ac:chgData name="brian nevins" userId="24b8c7b4a1f239e2" providerId="LiveId" clId="{4C15A684-42E0-433F-9B29-BAF6E3EDF075}" dt="2024-03-08T17:37:33.605" v="14819" actId="14100"/>
          <ac:picMkLst>
            <pc:docMk/>
            <pc:sldMk cId="1692844965" sldId="889"/>
            <ac:picMk id="4" creationId="{95E246B0-A4C7-4DB2-424F-BE2059DC1211}"/>
          </ac:picMkLst>
        </pc:picChg>
      </pc:sldChg>
      <pc:sldChg chg="addSp delSp modSp new del mod modAnim">
        <pc:chgData name="brian nevins" userId="24b8c7b4a1f239e2" providerId="LiveId" clId="{4C15A684-42E0-433F-9B29-BAF6E3EDF075}" dt="2024-03-09T18:43:10.478" v="15191" actId="47"/>
        <pc:sldMkLst>
          <pc:docMk/>
          <pc:sldMk cId="3096459818" sldId="890"/>
        </pc:sldMkLst>
        <pc:spChg chg="del">
          <ac:chgData name="brian nevins" userId="24b8c7b4a1f239e2" providerId="LiveId" clId="{4C15A684-42E0-433F-9B29-BAF6E3EDF075}" dt="2024-03-08T17:37:43.809" v="14821"/>
          <ac:spMkLst>
            <pc:docMk/>
            <pc:sldMk cId="3096459818" sldId="890"/>
            <ac:spMk id="3" creationId="{AE7E941A-6E47-877A-C89F-D555170E5EFE}"/>
          </ac:spMkLst>
        </pc:spChg>
        <pc:picChg chg="add mod">
          <ac:chgData name="brian nevins" userId="24b8c7b4a1f239e2" providerId="LiveId" clId="{4C15A684-42E0-433F-9B29-BAF6E3EDF075}" dt="2024-03-08T17:37:55.677" v="14825" actId="14100"/>
          <ac:picMkLst>
            <pc:docMk/>
            <pc:sldMk cId="3096459818" sldId="890"/>
            <ac:picMk id="4" creationId="{94A7E6A0-AFD2-1CAB-80E6-6CAD3C6AAF95}"/>
          </ac:picMkLst>
        </pc:picChg>
      </pc:sldChg>
      <pc:sldChg chg="addSp delSp modSp new del mod modAnim">
        <pc:chgData name="brian nevins" userId="24b8c7b4a1f239e2" providerId="LiveId" clId="{4C15A684-42E0-433F-9B29-BAF6E3EDF075}" dt="2024-03-09T18:43:10.478" v="15191" actId="47"/>
        <pc:sldMkLst>
          <pc:docMk/>
          <pc:sldMk cId="2281127181" sldId="891"/>
        </pc:sldMkLst>
        <pc:spChg chg="del">
          <ac:chgData name="brian nevins" userId="24b8c7b4a1f239e2" providerId="LiveId" clId="{4C15A684-42E0-433F-9B29-BAF6E3EDF075}" dt="2024-03-08T17:38:10.509" v="14827"/>
          <ac:spMkLst>
            <pc:docMk/>
            <pc:sldMk cId="2281127181" sldId="891"/>
            <ac:spMk id="3" creationId="{A45C7518-970E-8535-8245-AFF98BFDA593}"/>
          </ac:spMkLst>
        </pc:spChg>
        <pc:picChg chg="add mod">
          <ac:chgData name="brian nevins" userId="24b8c7b4a1f239e2" providerId="LiveId" clId="{4C15A684-42E0-433F-9B29-BAF6E3EDF075}" dt="2024-03-08T17:38:23.965" v="14831" actId="14100"/>
          <ac:picMkLst>
            <pc:docMk/>
            <pc:sldMk cId="2281127181" sldId="891"/>
            <ac:picMk id="4" creationId="{2879F5E4-1EA3-F1D7-C8D1-D25878820E61}"/>
          </ac:picMkLst>
        </pc:picChg>
      </pc:sldChg>
      <pc:sldChg chg="modSp add del mod">
        <pc:chgData name="brian nevins" userId="24b8c7b4a1f239e2" providerId="LiveId" clId="{4C15A684-42E0-433F-9B29-BAF6E3EDF075}" dt="2024-03-16T21:28:55.935" v="15317" actId="47"/>
        <pc:sldMkLst>
          <pc:docMk/>
          <pc:sldMk cId="1569584531" sldId="892"/>
        </pc:sldMkLst>
        <pc:spChg chg="mod">
          <ac:chgData name="brian nevins" userId="24b8c7b4a1f239e2" providerId="LiveId" clId="{4C15A684-42E0-433F-9B29-BAF6E3EDF075}" dt="2024-03-08T19:07:04.499" v="14899"/>
          <ac:spMkLst>
            <pc:docMk/>
            <pc:sldMk cId="1569584531" sldId="892"/>
            <ac:spMk id="3" creationId="{B5B9694F-984F-0083-EF88-E2E4D190815A}"/>
          </ac:spMkLst>
        </pc:spChg>
      </pc:sldChg>
      <pc:sldChg chg="delSp modSp add del mod ord modShow">
        <pc:chgData name="brian nevins" userId="24b8c7b4a1f239e2" providerId="LiveId" clId="{4C15A684-42E0-433F-9B29-BAF6E3EDF075}" dt="2024-04-12T18:20:37.904" v="17372" actId="2696"/>
        <pc:sldMkLst>
          <pc:docMk/>
          <pc:sldMk cId="352243641" sldId="893"/>
        </pc:sldMkLst>
        <pc:spChg chg="del mod">
          <ac:chgData name="brian nevins" userId="24b8c7b4a1f239e2" providerId="LiveId" clId="{4C15A684-42E0-433F-9B29-BAF6E3EDF075}" dt="2024-04-11T22:16:39.313" v="17168"/>
          <ac:spMkLst>
            <pc:docMk/>
            <pc:sldMk cId="352243641" sldId="893"/>
            <ac:spMk id="3" creationId="{8EE82F4C-B44D-1261-27FB-5D991084C212}"/>
          </ac:spMkLst>
        </pc:spChg>
      </pc:sldChg>
      <pc:sldChg chg="addSp delSp modSp add mod ord">
        <pc:chgData name="brian nevins" userId="24b8c7b4a1f239e2" providerId="LiveId" clId="{4C15A684-42E0-433F-9B29-BAF6E3EDF075}" dt="2024-06-28T12:20:45.650" v="25645" actId="20577"/>
        <pc:sldMkLst>
          <pc:docMk/>
          <pc:sldMk cId="1731877239" sldId="894"/>
        </pc:sldMkLst>
        <pc:spChg chg="del">
          <ac:chgData name="brian nevins" userId="24b8c7b4a1f239e2" providerId="LiveId" clId="{4C15A684-42E0-433F-9B29-BAF6E3EDF075}" dt="2024-03-16T21:34:00.994" v="15324" actId="478"/>
          <ac:spMkLst>
            <pc:docMk/>
            <pc:sldMk cId="1731877239" sldId="894"/>
            <ac:spMk id="2" creationId="{6690C9C1-9FC0-4F8A-B817-451E16E61A1A}"/>
          </ac:spMkLst>
        </pc:spChg>
        <pc:spChg chg="mod">
          <ac:chgData name="brian nevins" userId="24b8c7b4a1f239e2" providerId="LiveId" clId="{4C15A684-42E0-433F-9B29-BAF6E3EDF075}" dt="2024-06-28T12:20:45.650" v="25645" actId="20577"/>
          <ac:spMkLst>
            <pc:docMk/>
            <pc:sldMk cId="1731877239" sldId="894"/>
            <ac:spMk id="3" creationId="{98DA859C-2100-0D3E-8B2C-571002335264}"/>
          </ac:spMkLst>
        </pc:spChg>
        <pc:spChg chg="add del mod">
          <ac:chgData name="brian nevins" userId="24b8c7b4a1f239e2" providerId="LiveId" clId="{4C15A684-42E0-433F-9B29-BAF6E3EDF075}" dt="2024-03-16T21:34:08.477" v="15326" actId="478"/>
          <ac:spMkLst>
            <pc:docMk/>
            <pc:sldMk cId="1731877239" sldId="894"/>
            <ac:spMk id="5" creationId="{D5021D13-388F-B443-AF26-EA404F950188}"/>
          </ac:spMkLst>
        </pc:spChg>
      </pc:sldChg>
      <pc:sldChg chg="modSp add del mod">
        <pc:chgData name="brian nevins" userId="24b8c7b4a1f239e2" providerId="LiveId" clId="{4C15A684-42E0-433F-9B29-BAF6E3EDF075}" dt="2024-03-16T21:28:58.815" v="15318" actId="47"/>
        <pc:sldMkLst>
          <pc:docMk/>
          <pc:sldMk cId="2555682889" sldId="894"/>
        </pc:sldMkLst>
        <pc:spChg chg="mod">
          <ac:chgData name="brian nevins" userId="24b8c7b4a1f239e2" providerId="LiveId" clId="{4C15A684-42E0-433F-9B29-BAF6E3EDF075}" dt="2024-03-09T21:53:20.817" v="15223" actId="1076"/>
          <ac:spMkLst>
            <pc:docMk/>
            <pc:sldMk cId="2555682889" sldId="894"/>
            <ac:spMk id="3" creationId="{0D9B2033-E9AB-1718-C0AD-F41118FE632C}"/>
          </ac:spMkLst>
        </pc:spChg>
      </pc:sldChg>
      <pc:sldChg chg="modSp add del mod ord">
        <pc:chgData name="brian nevins" userId="24b8c7b4a1f239e2" providerId="LiveId" clId="{4C15A684-42E0-433F-9B29-BAF6E3EDF075}" dt="2024-04-04T01:21:14.614" v="16098" actId="47"/>
        <pc:sldMkLst>
          <pc:docMk/>
          <pc:sldMk cId="3162747947" sldId="895"/>
        </pc:sldMkLst>
        <pc:spChg chg="mod">
          <ac:chgData name="brian nevins" userId="24b8c7b4a1f239e2" providerId="LiveId" clId="{4C15A684-42E0-433F-9B29-BAF6E3EDF075}" dt="2024-03-16T21:40:00.406" v="15404" actId="20577"/>
          <ac:spMkLst>
            <pc:docMk/>
            <pc:sldMk cId="3162747947" sldId="895"/>
            <ac:spMk id="2" creationId="{6690C9C1-9FC0-4F8A-B817-451E16E61A1A}"/>
          </ac:spMkLst>
        </pc:spChg>
        <pc:spChg chg="mod">
          <ac:chgData name="brian nevins" userId="24b8c7b4a1f239e2" providerId="LiveId" clId="{4C15A684-42E0-433F-9B29-BAF6E3EDF075}" dt="2024-03-16T21:42:03.751" v="15444" actId="20577"/>
          <ac:spMkLst>
            <pc:docMk/>
            <pc:sldMk cId="3162747947" sldId="895"/>
            <ac:spMk id="6" creationId="{2EFFB869-D1E9-3162-78FE-9320D69B47CB}"/>
          </ac:spMkLst>
        </pc:spChg>
      </pc:sldChg>
      <pc:sldChg chg="modSp add del mod ord">
        <pc:chgData name="brian nevins" userId="24b8c7b4a1f239e2" providerId="LiveId" clId="{4C15A684-42E0-433F-9B29-BAF6E3EDF075}" dt="2024-04-04T01:21:14.614" v="16098" actId="47"/>
        <pc:sldMkLst>
          <pc:docMk/>
          <pc:sldMk cId="1370989769" sldId="896"/>
        </pc:sldMkLst>
        <pc:spChg chg="mod">
          <ac:chgData name="brian nevins" userId="24b8c7b4a1f239e2" providerId="LiveId" clId="{4C15A684-42E0-433F-9B29-BAF6E3EDF075}" dt="2024-03-16T21:42:43.698" v="15469" actId="20577"/>
          <ac:spMkLst>
            <pc:docMk/>
            <pc:sldMk cId="1370989769" sldId="896"/>
            <ac:spMk id="3" creationId="{98DA859C-2100-0D3E-8B2C-571002335264}"/>
          </ac:spMkLst>
        </pc:spChg>
      </pc:sldChg>
      <pc:sldChg chg="modSp add del mod modAnim">
        <pc:chgData name="brian nevins" userId="24b8c7b4a1f239e2" providerId="LiveId" clId="{4C15A684-42E0-433F-9B29-BAF6E3EDF075}" dt="2024-04-04T01:21:14.614" v="16098" actId="47"/>
        <pc:sldMkLst>
          <pc:docMk/>
          <pc:sldMk cId="3521327747" sldId="897"/>
        </pc:sldMkLst>
        <pc:spChg chg="mod">
          <ac:chgData name="brian nevins" userId="24b8c7b4a1f239e2" providerId="LiveId" clId="{4C15A684-42E0-433F-9B29-BAF6E3EDF075}" dt="2024-03-16T23:16:45.784" v="15505" actId="20577"/>
          <ac:spMkLst>
            <pc:docMk/>
            <pc:sldMk cId="3521327747" sldId="897"/>
            <ac:spMk id="2" creationId="{6690C9C1-9FC0-4F8A-B817-451E16E61A1A}"/>
          </ac:spMkLst>
        </pc:spChg>
        <pc:spChg chg="mod">
          <ac:chgData name="brian nevins" userId="24b8c7b4a1f239e2" providerId="LiveId" clId="{4C15A684-42E0-433F-9B29-BAF6E3EDF075}" dt="2024-03-16T23:22:27.515" v="15777" actId="14100"/>
          <ac:spMkLst>
            <pc:docMk/>
            <pc:sldMk cId="3521327747" sldId="897"/>
            <ac:spMk id="6" creationId="{2EFFB869-D1E9-3162-78FE-9320D69B47CB}"/>
          </ac:spMkLst>
        </pc:spChg>
      </pc:sldChg>
      <pc:sldChg chg="modSp add del modAnim">
        <pc:chgData name="brian nevins" userId="24b8c7b4a1f239e2" providerId="LiveId" clId="{4C15A684-42E0-433F-9B29-BAF6E3EDF075}" dt="2024-04-04T01:21:14.614" v="16098" actId="47"/>
        <pc:sldMkLst>
          <pc:docMk/>
          <pc:sldMk cId="3867653335" sldId="898"/>
        </pc:sldMkLst>
        <pc:spChg chg="mod">
          <ac:chgData name="brian nevins" userId="24b8c7b4a1f239e2" providerId="LiveId" clId="{4C15A684-42E0-433F-9B29-BAF6E3EDF075}" dt="2024-03-16T23:34:17.194" v="15819" actId="403"/>
          <ac:spMkLst>
            <pc:docMk/>
            <pc:sldMk cId="3867653335" sldId="898"/>
            <ac:spMk id="6" creationId="{2EFFB869-D1E9-3162-78FE-9320D69B47CB}"/>
          </ac:spMkLst>
        </pc:spChg>
      </pc:sldChg>
      <pc:sldChg chg="modSp add del mod ord">
        <pc:chgData name="brian nevins" userId="24b8c7b4a1f239e2" providerId="LiveId" clId="{4C15A684-42E0-433F-9B29-BAF6E3EDF075}" dt="2024-04-04T01:21:14.614" v="16098" actId="47"/>
        <pc:sldMkLst>
          <pc:docMk/>
          <pc:sldMk cId="3743234970" sldId="899"/>
        </pc:sldMkLst>
        <pc:spChg chg="mod">
          <ac:chgData name="brian nevins" userId="24b8c7b4a1f239e2" providerId="LiveId" clId="{4C15A684-42E0-433F-9B29-BAF6E3EDF075}" dt="2024-03-16T23:35:33.545" v="15869" actId="20577"/>
          <ac:spMkLst>
            <pc:docMk/>
            <pc:sldMk cId="3743234970" sldId="899"/>
            <ac:spMk id="3" creationId="{98DA859C-2100-0D3E-8B2C-571002335264}"/>
          </ac:spMkLst>
        </pc:spChg>
      </pc:sldChg>
      <pc:sldChg chg="modSp add del mod">
        <pc:chgData name="brian nevins" userId="24b8c7b4a1f239e2" providerId="LiveId" clId="{4C15A684-42E0-433F-9B29-BAF6E3EDF075}" dt="2024-04-19T20:52:01.013" v="19001" actId="47"/>
        <pc:sldMkLst>
          <pc:docMk/>
          <pc:sldMk cId="1312885707" sldId="900"/>
        </pc:sldMkLst>
        <pc:spChg chg="mod">
          <ac:chgData name="brian nevins" userId="24b8c7b4a1f239e2" providerId="LiveId" clId="{4C15A684-42E0-433F-9B29-BAF6E3EDF075}" dt="2024-04-13T01:10:57.742" v="18363" actId="20577"/>
          <ac:spMkLst>
            <pc:docMk/>
            <pc:sldMk cId="1312885707" sldId="900"/>
            <ac:spMk id="3" creationId="{98DA859C-2100-0D3E-8B2C-571002335264}"/>
          </ac:spMkLst>
        </pc:spChg>
      </pc:sldChg>
      <pc:sldChg chg="modSp add del mod">
        <pc:chgData name="brian nevins" userId="24b8c7b4a1f239e2" providerId="LiveId" clId="{4C15A684-42E0-433F-9B29-BAF6E3EDF075}" dt="2024-04-04T01:15:41.092" v="15989" actId="2696"/>
        <pc:sldMkLst>
          <pc:docMk/>
          <pc:sldMk cId="1401110513" sldId="900"/>
        </pc:sldMkLst>
        <pc:spChg chg="mod">
          <ac:chgData name="brian nevins" userId="24b8c7b4a1f239e2" providerId="LiveId" clId="{4C15A684-42E0-433F-9B29-BAF6E3EDF075}" dt="2024-04-04T01:15:22.903" v="15988" actId="20577"/>
          <ac:spMkLst>
            <pc:docMk/>
            <pc:sldMk cId="1401110513" sldId="900"/>
            <ac:spMk id="6" creationId="{2EFFB869-D1E9-3162-78FE-9320D69B47CB}"/>
          </ac:spMkLst>
        </pc:spChg>
      </pc:sldChg>
      <pc:sldChg chg="modSp add del mod">
        <pc:chgData name="brian nevins" userId="24b8c7b4a1f239e2" providerId="LiveId" clId="{4C15A684-42E0-433F-9B29-BAF6E3EDF075}" dt="2024-04-12T23:13:28.001" v="17792" actId="47"/>
        <pc:sldMkLst>
          <pc:docMk/>
          <pc:sldMk cId="4053970373" sldId="901"/>
        </pc:sldMkLst>
        <pc:spChg chg="mod">
          <ac:chgData name="brian nevins" userId="24b8c7b4a1f239e2" providerId="LiveId" clId="{4C15A684-42E0-433F-9B29-BAF6E3EDF075}" dt="2024-04-04T01:20:54.477" v="16097" actId="20577"/>
          <ac:spMkLst>
            <pc:docMk/>
            <pc:sldMk cId="4053970373" sldId="901"/>
            <ac:spMk id="3" creationId="{98DA859C-2100-0D3E-8B2C-571002335264}"/>
          </ac:spMkLst>
        </pc:spChg>
      </pc:sldChg>
      <pc:sldChg chg="modSp add del mod">
        <pc:chgData name="brian nevins" userId="24b8c7b4a1f239e2" providerId="LiveId" clId="{4C15A684-42E0-433F-9B29-BAF6E3EDF075}" dt="2024-04-12T23:13:28.001" v="17792" actId="47"/>
        <pc:sldMkLst>
          <pc:docMk/>
          <pc:sldMk cId="2005824221" sldId="902"/>
        </pc:sldMkLst>
        <pc:spChg chg="mod">
          <ac:chgData name="brian nevins" userId="24b8c7b4a1f239e2" providerId="LiveId" clId="{4C15A684-42E0-433F-9B29-BAF6E3EDF075}" dt="2024-04-04T01:25:06.435" v="16147" actId="6549"/>
          <ac:spMkLst>
            <pc:docMk/>
            <pc:sldMk cId="2005824221" sldId="902"/>
            <ac:spMk id="3" creationId="{98DA859C-2100-0D3E-8B2C-571002335264}"/>
          </ac:spMkLst>
        </pc:spChg>
      </pc:sldChg>
      <pc:sldChg chg="modSp add del mod">
        <pc:chgData name="brian nevins" userId="24b8c7b4a1f239e2" providerId="LiveId" clId="{4C15A684-42E0-433F-9B29-BAF6E3EDF075}" dt="2024-04-12T23:13:28.001" v="17792" actId="47"/>
        <pc:sldMkLst>
          <pc:docMk/>
          <pc:sldMk cId="1091791690" sldId="903"/>
        </pc:sldMkLst>
        <pc:spChg chg="mod">
          <ac:chgData name="brian nevins" userId="24b8c7b4a1f239e2" providerId="LiveId" clId="{4C15A684-42E0-433F-9B29-BAF6E3EDF075}" dt="2024-04-04T01:27:28.301" v="16183" actId="20577"/>
          <ac:spMkLst>
            <pc:docMk/>
            <pc:sldMk cId="1091791690" sldId="903"/>
            <ac:spMk id="3" creationId="{98DA859C-2100-0D3E-8B2C-571002335264}"/>
          </ac:spMkLst>
        </pc:spChg>
      </pc:sldChg>
      <pc:sldChg chg="modSp add del mod">
        <pc:chgData name="brian nevins" userId="24b8c7b4a1f239e2" providerId="LiveId" clId="{4C15A684-42E0-433F-9B29-BAF6E3EDF075}" dt="2024-04-12T23:13:28.001" v="17792" actId="47"/>
        <pc:sldMkLst>
          <pc:docMk/>
          <pc:sldMk cId="2577952765" sldId="904"/>
        </pc:sldMkLst>
        <pc:spChg chg="mod">
          <ac:chgData name="brian nevins" userId="24b8c7b4a1f239e2" providerId="LiveId" clId="{4C15A684-42E0-433F-9B29-BAF6E3EDF075}" dt="2024-04-04T01:28:20.698" v="16209" actId="20577"/>
          <ac:spMkLst>
            <pc:docMk/>
            <pc:sldMk cId="2577952765" sldId="904"/>
            <ac:spMk id="3" creationId="{98DA859C-2100-0D3E-8B2C-571002335264}"/>
          </ac:spMkLst>
        </pc:spChg>
      </pc:sldChg>
      <pc:sldChg chg="modSp add del mod">
        <pc:chgData name="brian nevins" userId="24b8c7b4a1f239e2" providerId="LiveId" clId="{4C15A684-42E0-433F-9B29-BAF6E3EDF075}" dt="2024-04-12T23:13:28.001" v="17792" actId="47"/>
        <pc:sldMkLst>
          <pc:docMk/>
          <pc:sldMk cId="1656919654" sldId="905"/>
        </pc:sldMkLst>
        <pc:spChg chg="mod">
          <ac:chgData name="brian nevins" userId="24b8c7b4a1f239e2" providerId="LiveId" clId="{4C15A684-42E0-433F-9B29-BAF6E3EDF075}" dt="2024-04-04T01:29:20.323" v="16231" actId="20577"/>
          <ac:spMkLst>
            <pc:docMk/>
            <pc:sldMk cId="1656919654" sldId="905"/>
            <ac:spMk id="3" creationId="{98DA859C-2100-0D3E-8B2C-571002335264}"/>
          </ac:spMkLst>
        </pc:spChg>
      </pc:sldChg>
      <pc:sldChg chg="modSp add del mod">
        <pc:chgData name="brian nevins" userId="24b8c7b4a1f239e2" providerId="LiveId" clId="{4C15A684-42E0-433F-9B29-BAF6E3EDF075}" dt="2024-04-12T23:13:28.001" v="17792" actId="47"/>
        <pc:sldMkLst>
          <pc:docMk/>
          <pc:sldMk cId="983658010" sldId="906"/>
        </pc:sldMkLst>
        <pc:spChg chg="mod">
          <ac:chgData name="brian nevins" userId="24b8c7b4a1f239e2" providerId="LiveId" clId="{4C15A684-42E0-433F-9B29-BAF6E3EDF075}" dt="2024-04-04T01:30:08.970" v="16267" actId="20577"/>
          <ac:spMkLst>
            <pc:docMk/>
            <pc:sldMk cId="983658010" sldId="906"/>
            <ac:spMk id="3" creationId="{98DA859C-2100-0D3E-8B2C-571002335264}"/>
          </ac:spMkLst>
        </pc:spChg>
      </pc:sldChg>
      <pc:sldChg chg="modSp add mod ord modShow">
        <pc:chgData name="brian nevins" userId="24b8c7b4a1f239e2" providerId="LiveId" clId="{4C15A684-42E0-433F-9B29-BAF6E3EDF075}" dt="2024-06-30T12:27:33.492" v="26652" actId="729"/>
        <pc:sldMkLst>
          <pc:docMk/>
          <pc:sldMk cId="793077670" sldId="907"/>
        </pc:sldMkLst>
        <pc:spChg chg="mod">
          <ac:chgData name="brian nevins" userId="24b8c7b4a1f239e2" providerId="LiveId" clId="{4C15A684-42E0-433F-9B29-BAF6E3EDF075}" dt="2024-06-28T03:02:31.036" v="25468" actId="20577"/>
          <ac:spMkLst>
            <pc:docMk/>
            <pc:sldMk cId="793077670" sldId="907"/>
            <ac:spMk id="4" creationId="{FBEA8CEE-42C9-B976-FAFC-6E236D8F2F8D}"/>
          </ac:spMkLst>
        </pc:spChg>
      </pc:sldChg>
      <pc:sldChg chg="modSp add del mod">
        <pc:chgData name="brian nevins" userId="24b8c7b4a1f239e2" providerId="LiveId" clId="{4C15A684-42E0-433F-9B29-BAF6E3EDF075}" dt="2024-04-12T23:13:53.036" v="17795" actId="47"/>
        <pc:sldMkLst>
          <pc:docMk/>
          <pc:sldMk cId="494045639" sldId="908"/>
        </pc:sldMkLst>
        <pc:spChg chg="mod">
          <ac:chgData name="brian nevins" userId="24b8c7b4a1f239e2" providerId="LiveId" clId="{4C15A684-42E0-433F-9B29-BAF6E3EDF075}" dt="2024-04-04T01:42:04.805" v="16541" actId="20577"/>
          <ac:spMkLst>
            <pc:docMk/>
            <pc:sldMk cId="494045639" sldId="908"/>
            <ac:spMk id="3" creationId="{98DA859C-2100-0D3E-8B2C-571002335264}"/>
          </ac:spMkLst>
        </pc:spChg>
      </pc:sldChg>
      <pc:sldChg chg="modSp add del mod">
        <pc:chgData name="brian nevins" userId="24b8c7b4a1f239e2" providerId="LiveId" clId="{4C15A684-42E0-433F-9B29-BAF6E3EDF075}" dt="2024-04-12T23:13:53.036" v="17795" actId="47"/>
        <pc:sldMkLst>
          <pc:docMk/>
          <pc:sldMk cId="3979827003" sldId="909"/>
        </pc:sldMkLst>
        <pc:spChg chg="mod">
          <ac:chgData name="brian nevins" userId="24b8c7b4a1f239e2" providerId="LiveId" clId="{4C15A684-42E0-433F-9B29-BAF6E3EDF075}" dt="2024-04-04T01:42:09.369" v="16543" actId="20577"/>
          <ac:spMkLst>
            <pc:docMk/>
            <pc:sldMk cId="3979827003" sldId="909"/>
            <ac:spMk id="3" creationId="{98DA859C-2100-0D3E-8B2C-571002335264}"/>
          </ac:spMkLst>
        </pc:spChg>
      </pc:sldChg>
      <pc:sldChg chg="modSp add del mod">
        <pc:chgData name="brian nevins" userId="24b8c7b4a1f239e2" providerId="LiveId" clId="{4C15A684-42E0-433F-9B29-BAF6E3EDF075}" dt="2024-04-12T23:13:53.036" v="17795" actId="47"/>
        <pc:sldMkLst>
          <pc:docMk/>
          <pc:sldMk cId="1647365136" sldId="910"/>
        </pc:sldMkLst>
        <pc:spChg chg="mod">
          <ac:chgData name="brian nevins" userId="24b8c7b4a1f239e2" providerId="LiveId" clId="{4C15A684-42E0-433F-9B29-BAF6E3EDF075}" dt="2024-04-04T01:42:13.811" v="16545" actId="20577"/>
          <ac:spMkLst>
            <pc:docMk/>
            <pc:sldMk cId="1647365136" sldId="910"/>
            <ac:spMk id="3" creationId="{98DA859C-2100-0D3E-8B2C-571002335264}"/>
          </ac:spMkLst>
        </pc:spChg>
      </pc:sldChg>
      <pc:sldChg chg="modSp add del mod">
        <pc:chgData name="brian nevins" userId="24b8c7b4a1f239e2" providerId="LiveId" clId="{4C15A684-42E0-433F-9B29-BAF6E3EDF075}" dt="2024-04-12T23:13:53.036" v="17795" actId="47"/>
        <pc:sldMkLst>
          <pc:docMk/>
          <pc:sldMk cId="856350933" sldId="911"/>
        </pc:sldMkLst>
        <pc:spChg chg="mod">
          <ac:chgData name="brian nevins" userId="24b8c7b4a1f239e2" providerId="LiveId" clId="{4C15A684-42E0-433F-9B29-BAF6E3EDF075}" dt="2024-04-04T01:42:25.690" v="16549" actId="20577"/>
          <ac:spMkLst>
            <pc:docMk/>
            <pc:sldMk cId="856350933" sldId="911"/>
            <ac:spMk id="3" creationId="{98DA859C-2100-0D3E-8B2C-571002335264}"/>
          </ac:spMkLst>
        </pc:spChg>
      </pc:sldChg>
      <pc:sldChg chg="modSp add del mod">
        <pc:chgData name="brian nevins" userId="24b8c7b4a1f239e2" providerId="LiveId" clId="{4C15A684-42E0-433F-9B29-BAF6E3EDF075}" dt="2024-04-12T23:13:53.036" v="17795" actId="47"/>
        <pc:sldMkLst>
          <pc:docMk/>
          <pc:sldMk cId="1859248031" sldId="912"/>
        </pc:sldMkLst>
        <pc:spChg chg="mod">
          <ac:chgData name="brian nevins" userId="24b8c7b4a1f239e2" providerId="LiveId" clId="{4C15A684-42E0-433F-9B29-BAF6E3EDF075}" dt="2024-04-04T01:42:18.177" v="16547" actId="20577"/>
          <ac:spMkLst>
            <pc:docMk/>
            <pc:sldMk cId="1859248031" sldId="912"/>
            <ac:spMk id="3" creationId="{98DA859C-2100-0D3E-8B2C-571002335264}"/>
          </ac:spMkLst>
        </pc:spChg>
      </pc:sldChg>
      <pc:sldChg chg="modSp add del mod">
        <pc:chgData name="brian nevins" userId="24b8c7b4a1f239e2" providerId="LiveId" clId="{4C15A684-42E0-433F-9B29-BAF6E3EDF075}" dt="2024-04-12T23:13:53.036" v="17795" actId="47"/>
        <pc:sldMkLst>
          <pc:docMk/>
          <pc:sldMk cId="3672466608" sldId="913"/>
        </pc:sldMkLst>
        <pc:spChg chg="mod">
          <ac:chgData name="brian nevins" userId="24b8c7b4a1f239e2" providerId="LiveId" clId="{4C15A684-42E0-433F-9B29-BAF6E3EDF075}" dt="2024-04-04T01:42:37.061" v="16551" actId="20577"/>
          <ac:spMkLst>
            <pc:docMk/>
            <pc:sldMk cId="3672466608" sldId="913"/>
            <ac:spMk id="3" creationId="{98DA859C-2100-0D3E-8B2C-571002335264}"/>
          </ac:spMkLst>
        </pc:spChg>
      </pc:sldChg>
      <pc:sldChg chg="modSp add del mod">
        <pc:chgData name="brian nevins" userId="24b8c7b4a1f239e2" providerId="LiveId" clId="{4C15A684-42E0-433F-9B29-BAF6E3EDF075}" dt="2024-04-12T23:13:53.036" v="17795" actId="47"/>
        <pc:sldMkLst>
          <pc:docMk/>
          <pc:sldMk cId="2683237773" sldId="914"/>
        </pc:sldMkLst>
        <pc:spChg chg="mod">
          <ac:chgData name="brian nevins" userId="24b8c7b4a1f239e2" providerId="LiveId" clId="{4C15A684-42E0-433F-9B29-BAF6E3EDF075}" dt="2024-04-04T01:43:18.115" v="16579" actId="20577"/>
          <ac:spMkLst>
            <pc:docMk/>
            <pc:sldMk cId="2683237773" sldId="914"/>
            <ac:spMk id="3" creationId="{98DA859C-2100-0D3E-8B2C-571002335264}"/>
          </ac:spMkLst>
        </pc:spChg>
      </pc:sldChg>
      <pc:sldChg chg="modSp add del mod">
        <pc:chgData name="brian nevins" userId="24b8c7b4a1f239e2" providerId="LiveId" clId="{4C15A684-42E0-433F-9B29-BAF6E3EDF075}" dt="2024-04-12T23:13:53.036" v="17795" actId="47"/>
        <pc:sldMkLst>
          <pc:docMk/>
          <pc:sldMk cId="2825912358" sldId="915"/>
        </pc:sldMkLst>
        <pc:spChg chg="mod">
          <ac:chgData name="brian nevins" userId="24b8c7b4a1f239e2" providerId="LiveId" clId="{4C15A684-42E0-433F-9B29-BAF6E3EDF075}" dt="2024-04-07T01:16:08.446" v="17049" actId="20577"/>
          <ac:spMkLst>
            <pc:docMk/>
            <pc:sldMk cId="2825912358" sldId="915"/>
            <ac:spMk id="3" creationId="{98DA859C-2100-0D3E-8B2C-571002335264}"/>
          </ac:spMkLst>
        </pc:spChg>
      </pc:sldChg>
      <pc:sldChg chg="modSp add del mod ord">
        <pc:chgData name="brian nevins" userId="24b8c7b4a1f239e2" providerId="LiveId" clId="{4C15A684-42E0-433F-9B29-BAF6E3EDF075}" dt="2024-04-12T23:13:53.036" v="17795" actId="47"/>
        <pc:sldMkLst>
          <pc:docMk/>
          <pc:sldMk cId="1069715232" sldId="916"/>
        </pc:sldMkLst>
        <pc:spChg chg="mod">
          <ac:chgData name="brian nevins" userId="24b8c7b4a1f239e2" providerId="LiveId" clId="{4C15A684-42E0-433F-9B29-BAF6E3EDF075}" dt="2024-04-04T01:44:38.892" v="16652" actId="20577"/>
          <ac:spMkLst>
            <pc:docMk/>
            <pc:sldMk cId="1069715232" sldId="916"/>
            <ac:spMk id="3" creationId="{98DA859C-2100-0D3E-8B2C-571002335264}"/>
          </ac:spMkLst>
        </pc:spChg>
      </pc:sldChg>
      <pc:sldChg chg="modSp add del mod">
        <pc:chgData name="brian nevins" userId="24b8c7b4a1f239e2" providerId="LiveId" clId="{4C15A684-42E0-433F-9B29-BAF6E3EDF075}" dt="2024-04-12T23:13:53.036" v="17795" actId="47"/>
        <pc:sldMkLst>
          <pc:docMk/>
          <pc:sldMk cId="441116548" sldId="917"/>
        </pc:sldMkLst>
        <pc:spChg chg="mod">
          <ac:chgData name="brian nevins" userId="24b8c7b4a1f239e2" providerId="LiveId" clId="{4C15A684-42E0-433F-9B29-BAF6E3EDF075}" dt="2024-04-04T01:45:17.508" v="16681" actId="20577"/>
          <ac:spMkLst>
            <pc:docMk/>
            <pc:sldMk cId="441116548" sldId="917"/>
            <ac:spMk id="3" creationId="{98DA859C-2100-0D3E-8B2C-571002335264}"/>
          </ac:spMkLst>
        </pc:spChg>
      </pc:sldChg>
      <pc:sldChg chg="modSp add del mod">
        <pc:chgData name="brian nevins" userId="24b8c7b4a1f239e2" providerId="LiveId" clId="{4C15A684-42E0-433F-9B29-BAF6E3EDF075}" dt="2024-04-12T23:13:53.036" v="17795" actId="47"/>
        <pc:sldMkLst>
          <pc:docMk/>
          <pc:sldMk cId="3808965402" sldId="918"/>
        </pc:sldMkLst>
        <pc:spChg chg="mod">
          <ac:chgData name="brian nevins" userId="24b8c7b4a1f239e2" providerId="LiveId" clId="{4C15A684-42E0-433F-9B29-BAF6E3EDF075}" dt="2024-04-04T01:45:55.122" v="16713" actId="20577"/>
          <ac:spMkLst>
            <pc:docMk/>
            <pc:sldMk cId="3808965402" sldId="918"/>
            <ac:spMk id="3" creationId="{98DA859C-2100-0D3E-8B2C-571002335264}"/>
          </ac:spMkLst>
        </pc:spChg>
      </pc:sldChg>
      <pc:sldChg chg="modSp add del mod">
        <pc:chgData name="brian nevins" userId="24b8c7b4a1f239e2" providerId="LiveId" clId="{4C15A684-42E0-433F-9B29-BAF6E3EDF075}" dt="2024-04-12T23:13:53.036" v="17795" actId="47"/>
        <pc:sldMkLst>
          <pc:docMk/>
          <pc:sldMk cId="839897362" sldId="919"/>
        </pc:sldMkLst>
        <pc:spChg chg="mod">
          <ac:chgData name="brian nevins" userId="24b8c7b4a1f239e2" providerId="LiveId" clId="{4C15A684-42E0-433F-9B29-BAF6E3EDF075}" dt="2024-04-04T01:46:47.192" v="16766" actId="20577"/>
          <ac:spMkLst>
            <pc:docMk/>
            <pc:sldMk cId="839897362" sldId="919"/>
            <ac:spMk id="3" creationId="{98DA859C-2100-0D3E-8B2C-571002335264}"/>
          </ac:spMkLst>
        </pc:spChg>
      </pc:sldChg>
      <pc:sldChg chg="delSp modSp add del mod ord">
        <pc:chgData name="brian nevins" userId="24b8c7b4a1f239e2" providerId="LiveId" clId="{4C15A684-42E0-433F-9B29-BAF6E3EDF075}" dt="2024-04-14T11:35:14.530" v="18395" actId="2696"/>
        <pc:sldMkLst>
          <pc:docMk/>
          <pc:sldMk cId="148915524" sldId="920"/>
        </pc:sldMkLst>
        <pc:spChg chg="del mod">
          <ac:chgData name="brian nevins" userId="24b8c7b4a1f239e2" providerId="LiveId" clId="{4C15A684-42E0-433F-9B29-BAF6E3EDF075}" dt="2024-04-11T22:16:33.044" v="17165"/>
          <ac:spMkLst>
            <pc:docMk/>
            <pc:sldMk cId="148915524" sldId="920"/>
            <ac:spMk id="3" creationId="{98DA859C-2100-0D3E-8B2C-571002335264}"/>
          </ac:spMkLst>
        </pc:spChg>
      </pc:sldChg>
      <pc:sldChg chg="delSp modSp add del mod">
        <pc:chgData name="brian nevins" userId="24b8c7b4a1f239e2" providerId="LiveId" clId="{4C15A684-42E0-433F-9B29-BAF6E3EDF075}" dt="2024-04-14T11:35:19.807" v="18396" actId="2696"/>
        <pc:sldMkLst>
          <pc:docMk/>
          <pc:sldMk cId="2984672263" sldId="921"/>
        </pc:sldMkLst>
        <pc:spChg chg="del mod">
          <ac:chgData name="brian nevins" userId="24b8c7b4a1f239e2" providerId="LiveId" clId="{4C15A684-42E0-433F-9B29-BAF6E3EDF075}" dt="2024-04-11T22:16:46.977" v="17171"/>
          <ac:spMkLst>
            <pc:docMk/>
            <pc:sldMk cId="2984672263" sldId="921"/>
            <ac:spMk id="3" creationId="{98DA859C-2100-0D3E-8B2C-571002335264}"/>
          </ac:spMkLst>
        </pc:spChg>
      </pc:sldChg>
      <pc:sldChg chg="addSp modSp add del mod ord modAnim">
        <pc:chgData name="brian nevins" userId="24b8c7b4a1f239e2" providerId="LiveId" clId="{4C15A684-42E0-433F-9B29-BAF6E3EDF075}" dt="2024-04-12T23:13:33.997" v="17794" actId="47"/>
        <pc:sldMkLst>
          <pc:docMk/>
          <pc:sldMk cId="2771061756" sldId="922"/>
        </pc:sldMkLst>
        <pc:spChg chg="mod">
          <ac:chgData name="brian nevins" userId="24b8c7b4a1f239e2" providerId="LiveId" clId="{4C15A684-42E0-433F-9B29-BAF6E3EDF075}" dt="2024-04-07T00:32:30.918" v="16872" actId="20577"/>
          <ac:spMkLst>
            <pc:docMk/>
            <pc:sldMk cId="2771061756" sldId="922"/>
            <ac:spMk id="2" creationId="{6690C9C1-9FC0-4F8A-B817-451E16E61A1A}"/>
          </ac:spMkLst>
        </pc:spChg>
        <pc:spChg chg="add mod">
          <ac:chgData name="brian nevins" userId="24b8c7b4a1f239e2" providerId="LiveId" clId="{4C15A684-42E0-433F-9B29-BAF6E3EDF075}" dt="2024-04-07T00:38:18.664" v="16991" actId="1036"/>
          <ac:spMkLst>
            <pc:docMk/>
            <pc:sldMk cId="2771061756" sldId="922"/>
            <ac:spMk id="3" creationId="{54F00942-53DF-8547-5A23-CF35AFCFE433}"/>
          </ac:spMkLst>
        </pc:spChg>
        <pc:spChg chg="add mod">
          <ac:chgData name="brian nevins" userId="24b8c7b4a1f239e2" providerId="LiveId" clId="{4C15A684-42E0-433F-9B29-BAF6E3EDF075}" dt="2024-04-07T00:38:37.374" v="17018" actId="404"/>
          <ac:spMkLst>
            <pc:docMk/>
            <pc:sldMk cId="2771061756" sldId="922"/>
            <ac:spMk id="4" creationId="{C8259DAE-B6D1-B839-4432-667766E386CB}"/>
          </ac:spMkLst>
        </pc:spChg>
        <pc:spChg chg="mod">
          <ac:chgData name="brian nevins" userId="24b8c7b4a1f239e2" providerId="LiveId" clId="{4C15A684-42E0-433F-9B29-BAF6E3EDF075}" dt="2024-04-07T00:33:18.478" v="16913" actId="20577"/>
          <ac:spMkLst>
            <pc:docMk/>
            <pc:sldMk cId="2771061756" sldId="922"/>
            <ac:spMk id="6" creationId="{2EFFB869-D1E9-3162-78FE-9320D69B47CB}"/>
          </ac:spMkLst>
        </pc:spChg>
      </pc:sldChg>
      <pc:sldChg chg="add del">
        <pc:chgData name="brian nevins" userId="24b8c7b4a1f239e2" providerId="LiveId" clId="{4C15A684-42E0-433F-9B29-BAF6E3EDF075}" dt="2024-04-07T00:31:45.801" v="16845" actId="2696"/>
        <pc:sldMkLst>
          <pc:docMk/>
          <pc:sldMk cId="3435972845" sldId="922"/>
        </pc:sldMkLst>
      </pc:sldChg>
      <pc:sldChg chg="addSp modSp add del mod modAnim">
        <pc:chgData name="brian nevins" userId="24b8c7b4a1f239e2" providerId="LiveId" clId="{4C15A684-42E0-433F-9B29-BAF6E3EDF075}" dt="2024-04-12T23:13:53.036" v="17795" actId="47"/>
        <pc:sldMkLst>
          <pc:docMk/>
          <pc:sldMk cId="3049763823" sldId="923"/>
        </pc:sldMkLst>
        <pc:spChg chg="add mod">
          <ac:chgData name="brian nevins" userId="24b8c7b4a1f239e2" providerId="LiveId" clId="{4C15A684-42E0-433F-9B29-BAF6E3EDF075}" dt="2024-04-07T01:27:54.633" v="17114" actId="1037"/>
          <ac:spMkLst>
            <pc:docMk/>
            <pc:sldMk cId="3049763823" sldId="923"/>
            <ac:spMk id="2" creationId="{0653CDB1-826D-168A-7F23-30B67737AAC6}"/>
          </ac:spMkLst>
        </pc:spChg>
        <pc:spChg chg="mod">
          <ac:chgData name="brian nevins" userId="24b8c7b4a1f239e2" providerId="LiveId" clId="{4C15A684-42E0-433F-9B29-BAF6E3EDF075}" dt="2024-04-07T01:27:06.746" v="17085" actId="255"/>
          <ac:spMkLst>
            <pc:docMk/>
            <pc:sldMk cId="3049763823" sldId="923"/>
            <ac:spMk id="3" creationId="{98DA859C-2100-0D3E-8B2C-571002335264}"/>
          </ac:spMkLst>
        </pc:spChg>
        <pc:spChg chg="add mod">
          <ac:chgData name="brian nevins" userId="24b8c7b4a1f239e2" providerId="LiveId" clId="{4C15A684-42E0-433F-9B29-BAF6E3EDF075}" dt="2024-04-07T01:28:09.097" v="17116" actId="14100"/>
          <ac:spMkLst>
            <pc:docMk/>
            <pc:sldMk cId="3049763823" sldId="923"/>
            <ac:spMk id="5" creationId="{F5633AA6-4197-1986-A4FE-B9EA64A733A8}"/>
          </ac:spMkLst>
        </pc:spChg>
        <pc:picChg chg="add">
          <ac:chgData name="brian nevins" userId="24b8c7b4a1f239e2" providerId="LiveId" clId="{4C15A684-42E0-433F-9B29-BAF6E3EDF075}" dt="2024-04-07T01:22:12.654" v="17072"/>
          <ac:picMkLst>
            <pc:docMk/>
            <pc:sldMk cId="3049763823" sldId="923"/>
            <ac:picMk id="4" creationId="{EF4598F1-D1B0-6BAD-E637-BFF38941AACE}"/>
          </ac:picMkLst>
        </pc:picChg>
      </pc:sldChg>
      <pc:sldChg chg="addSp delSp modSp add del mod ord">
        <pc:chgData name="brian nevins" userId="24b8c7b4a1f239e2" providerId="LiveId" clId="{4C15A684-42E0-433F-9B29-BAF6E3EDF075}" dt="2024-05-02T13:21:58.271" v="19848" actId="47"/>
        <pc:sldMkLst>
          <pc:docMk/>
          <pc:sldMk cId="3287770321" sldId="924"/>
        </pc:sldMkLst>
        <pc:spChg chg="mod">
          <ac:chgData name="brian nevins" userId="24b8c7b4a1f239e2" providerId="LiveId" clId="{4C15A684-42E0-433F-9B29-BAF6E3EDF075}" dt="2024-04-25T17:09:05.517" v="19351" actId="20577"/>
          <ac:spMkLst>
            <pc:docMk/>
            <pc:sldMk cId="3287770321" sldId="924"/>
            <ac:spMk id="2" creationId="{6690C9C1-9FC0-4F8A-B817-451E16E61A1A}"/>
          </ac:spMkLst>
        </pc:spChg>
        <pc:spChg chg="add mod">
          <ac:chgData name="brian nevins" userId="24b8c7b4a1f239e2" providerId="LiveId" clId="{4C15A684-42E0-433F-9B29-BAF6E3EDF075}" dt="2024-04-25T17:09:58.772" v="19358" actId="20577"/>
          <ac:spMkLst>
            <pc:docMk/>
            <pc:sldMk cId="3287770321" sldId="924"/>
            <ac:spMk id="3" creationId="{080510A7-E846-8741-9533-6B0F4AE41F9A}"/>
          </ac:spMkLst>
        </pc:spChg>
        <pc:spChg chg="del mod">
          <ac:chgData name="brian nevins" userId="24b8c7b4a1f239e2" providerId="LiveId" clId="{4C15A684-42E0-433F-9B29-BAF6E3EDF075}" dt="2024-04-11T22:24:02.652" v="17196"/>
          <ac:spMkLst>
            <pc:docMk/>
            <pc:sldMk cId="3287770321" sldId="924"/>
            <ac:spMk id="6" creationId="{2EFFB869-D1E9-3162-78FE-9320D69B47CB}"/>
          </ac:spMkLst>
        </pc:spChg>
      </pc:sldChg>
      <pc:sldChg chg="modSp add del mod">
        <pc:chgData name="brian nevins" userId="24b8c7b4a1f239e2" providerId="LiveId" clId="{4C15A684-42E0-433F-9B29-BAF6E3EDF075}" dt="2024-04-25T17:21:34.745" v="19418" actId="47"/>
        <pc:sldMkLst>
          <pc:docMk/>
          <pc:sldMk cId="1087547156" sldId="925"/>
        </pc:sldMkLst>
        <pc:spChg chg="mod">
          <ac:chgData name="brian nevins" userId="24b8c7b4a1f239e2" providerId="LiveId" clId="{4C15A684-42E0-433F-9B29-BAF6E3EDF075}" dt="2024-04-12T20:35:34.070" v="17496" actId="20577"/>
          <ac:spMkLst>
            <pc:docMk/>
            <pc:sldMk cId="1087547156" sldId="925"/>
            <ac:spMk id="2" creationId="{6690C9C1-9FC0-4F8A-B817-451E16E61A1A}"/>
          </ac:spMkLst>
        </pc:spChg>
        <pc:spChg chg="mod">
          <ac:chgData name="brian nevins" userId="24b8c7b4a1f239e2" providerId="LiveId" clId="{4C15A684-42E0-433F-9B29-BAF6E3EDF075}" dt="2024-04-11T22:27:33.328" v="17290" actId="1076"/>
          <ac:spMkLst>
            <pc:docMk/>
            <pc:sldMk cId="1087547156" sldId="925"/>
            <ac:spMk id="3" creationId="{080510A7-E846-8741-9533-6B0F4AE41F9A}"/>
          </ac:spMkLst>
        </pc:spChg>
      </pc:sldChg>
      <pc:sldChg chg="modSp add del mod">
        <pc:chgData name="brian nevins" userId="24b8c7b4a1f239e2" providerId="LiveId" clId="{4C15A684-42E0-433F-9B29-BAF6E3EDF075}" dt="2024-04-25T17:40:05.097" v="19595" actId="47"/>
        <pc:sldMkLst>
          <pc:docMk/>
          <pc:sldMk cId="2798410370" sldId="926"/>
        </pc:sldMkLst>
        <pc:spChg chg="mod">
          <ac:chgData name="brian nevins" userId="24b8c7b4a1f239e2" providerId="LiveId" clId="{4C15A684-42E0-433F-9B29-BAF6E3EDF075}" dt="2024-04-19T20:24:23.890" v="18806" actId="20577"/>
          <ac:spMkLst>
            <pc:docMk/>
            <pc:sldMk cId="2798410370" sldId="926"/>
            <ac:spMk id="2" creationId="{6690C9C1-9FC0-4F8A-B817-451E16E61A1A}"/>
          </ac:spMkLst>
        </pc:spChg>
        <pc:spChg chg="mod">
          <ac:chgData name="brian nevins" userId="24b8c7b4a1f239e2" providerId="LiveId" clId="{4C15A684-42E0-433F-9B29-BAF6E3EDF075}" dt="2024-04-21T12:11:50.671" v="19125" actId="20577"/>
          <ac:spMkLst>
            <pc:docMk/>
            <pc:sldMk cId="2798410370" sldId="926"/>
            <ac:spMk id="3" creationId="{080510A7-E846-8741-9533-6B0F4AE41F9A}"/>
          </ac:spMkLst>
        </pc:spChg>
      </pc:sldChg>
      <pc:sldChg chg="modSp add del mod">
        <pc:chgData name="brian nevins" userId="24b8c7b4a1f239e2" providerId="LiveId" clId="{4C15A684-42E0-433F-9B29-BAF6E3EDF075}" dt="2024-04-19T20:52:01.013" v="19001" actId="47"/>
        <pc:sldMkLst>
          <pc:docMk/>
          <pc:sldMk cId="1519802463" sldId="927"/>
        </pc:sldMkLst>
        <pc:spChg chg="mod">
          <ac:chgData name="brian nevins" userId="24b8c7b4a1f239e2" providerId="LiveId" clId="{4C15A684-42E0-433F-9B29-BAF6E3EDF075}" dt="2024-04-12T20:35:51.776" v="17498" actId="20577"/>
          <ac:spMkLst>
            <pc:docMk/>
            <pc:sldMk cId="1519802463" sldId="927"/>
            <ac:spMk id="2" creationId="{6690C9C1-9FC0-4F8A-B817-451E16E61A1A}"/>
          </ac:spMkLst>
        </pc:spChg>
        <pc:spChg chg="mod">
          <ac:chgData name="brian nevins" userId="24b8c7b4a1f239e2" providerId="LiveId" clId="{4C15A684-42E0-433F-9B29-BAF6E3EDF075}" dt="2024-04-11T22:29:32.785" v="17319" actId="20577"/>
          <ac:spMkLst>
            <pc:docMk/>
            <pc:sldMk cId="1519802463" sldId="927"/>
            <ac:spMk id="3" creationId="{080510A7-E846-8741-9533-6B0F4AE41F9A}"/>
          </ac:spMkLst>
        </pc:spChg>
      </pc:sldChg>
      <pc:sldChg chg="modSp add del mod">
        <pc:chgData name="brian nevins" userId="24b8c7b4a1f239e2" providerId="LiveId" clId="{4C15A684-42E0-433F-9B29-BAF6E3EDF075}" dt="2024-04-19T20:52:01.013" v="19001" actId="47"/>
        <pc:sldMkLst>
          <pc:docMk/>
          <pc:sldMk cId="3908387564" sldId="928"/>
        </pc:sldMkLst>
        <pc:spChg chg="mod">
          <ac:chgData name="brian nevins" userId="24b8c7b4a1f239e2" providerId="LiveId" clId="{4C15A684-42E0-433F-9B29-BAF6E3EDF075}" dt="2024-04-12T20:35:59.001" v="17499" actId="20577"/>
          <ac:spMkLst>
            <pc:docMk/>
            <pc:sldMk cId="3908387564" sldId="928"/>
            <ac:spMk id="2" creationId="{6690C9C1-9FC0-4F8A-B817-451E16E61A1A}"/>
          </ac:spMkLst>
        </pc:spChg>
        <pc:spChg chg="mod">
          <ac:chgData name="brian nevins" userId="24b8c7b4a1f239e2" providerId="LiveId" clId="{4C15A684-42E0-433F-9B29-BAF6E3EDF075}" dt="2024-04-12T18:34:31.228" v="17439" actId="115"/>
          <ac:spMkLst>
            <pc:docMk/>
            <pc:sldMk cId="3908387564" sldId="928"/>
            <ac:spMk id="3" creationId="{080510A7-E846-8741-9533-6B0F4AE41F9A}"/>
          </ac:spMkLst>
        </pc:spChg>
      </pc:sldChg>
      <pc:sldChg chg="modSp add del mod">
        <pc:chgData name="brian nevins" userId="24b8c7b4a1f239e2" providerId="LiveId" clId="{4C15A684-42E0-433F-9B29-BAF6E3EDF075}" dt="2024-04-19T20:52:01.013" v="19001" actId="47"/>
        <pc:sldMkLst>
          <pc:docMk/>
          <pc:sldMk cId="65107715" sldId="929"/>
        </pc:sldMkLst>
        <pc:spChg chg="mod">
          <ac:chgData name="brian nevins" userId="24b8c7b4a1f239e2" providerId="LiveId" clId="{4C15A684-42E0-433F-9B29-BAF6E3EDF075}" dt="2024-04-12T20:36:06.800" v="17500" actId="20577"/>
          <ac:spMkLst>
            <pc:docMk/>
            <pc:sldMk cId="65107715" sldId="929"/>
            <ac:spMk id="2" creationId="{6690C9C1-9FC0-4F8A-B817-451E16E61A1A}"/>
          </ac:spMkLst>
        </pc:spChg>
        <pc:spChg chg="mod">
          <ac:chgData name="brian nevins" userId="24b8c7b4a1f239e2" providerId="LiveId" clId="{4C15A684-42E0-433F-9B29-BAF6E3EDF075}" dt="2024-04-12T18:34:01.019" v="17438" actId="404"/>
          <ac:spMkLst>
            <pc:docMk/>
            <pc:sldMk cId="65107715" sldId="929"/>
            <ac:spMk id="3" creationId="{080510A7-E846-8741-9533-6B0F4AE41F9A}"/>
          </ac:spMkLst>
        </pc:spChg>
      </pc:sldChg>
      <pc:sldChg chg="modSp add del mod">
        <pc:chgData name="brian nevins" userId="24b8c7b4a1f239e2" providerId="LiveId" clId="{4C15A684-42E0-433F-9B29-BAF6E3EDF075}" dt="2024-04-19T20:52:01.013" v="19001" actId="47"/>
        <pc:sldMkLst>
          <pc:docMk/>
          <pc:sldMk cId="4046058335" sldId="930"/>
        </pc:sldMkLst>
        <pc:spChg chg="mod">
          <ac:chgData name="brian nevins" userId="24b8c7b4a1f239e2" providerId="LiveId" clId="{4C15A684-42E0-433F-9B29-BAF6E3EDF075}" dt="2024-04-12T20:36:15.304" v="17501" actId="20577"/>
          <ac:spMkLst>
            <pc:docMk/>
            <pc:sldMk cId="4046058335" sldId="930"/>
            <ac:spMk id="2" creationId="{6690C9C1-9FC0-4F8A-B817-451E16E61A1A}"/>
          </ac:spMkLst>
        </pc:spChg>
        <pc:spChg chg="mod">
          <ac:chgData name="brian nevins" userId="24b8c7b4a1f239e2" providerId="LiveId" clId="{4C15A684-42E0-433F-9B29-BAF6E3EDF075}" dt="2024-04-12T18:36:54.266" v="17448" actId="255"/>
          <ac:spMkLst>
            <pc:docMk/>
            <pc:sldMk cId="4046058335" sldId="930"/>
            <ac:spMk id="3" creationId="{080510A7-E846-8741-9533-6B0F4AE41F9A}"/>
          </ac:spMkLst>
        </pc:spChg>
      </pc:sldChg>
      <pc:sldChg chg="modSp add del mod">
        <pc:chgData name="brian nevins" userId="24b8c7b4a1f239e2" providerId="LiveId" clId="{4C15A684-42E0-433F-9B29-BAF6E3EDF075}" dt="2024-04-19T20:52:01.013" v="19001" actId="47"/>
        <pc:sldMkLst>
          <pc:docMk/>
          <pc:sldMk cId="490494065" sldId="931"/>
        </pc:sldMkLst>
        <pc:spChg chg="mod">
          <ac:chgData name="brian nevins" userId="24b8c7b4a1f239e2" providerId="LiveId" clId="{4C15A684-42E0-433F-9B29-BAF6E3EDF075}" dt="2024-04-12T20:36:21.238" v="17502" actId="20577"/>
          <ac:spMkLst>
            <pc:docMk/>
            <pc:sldMk cId="490494065" sldId="931"/>
            <ac:spMk id="2" creationId="{6690C9C1-9FC0-4F8A-B817-451E16E61A1A}"/>
          </ac:spMkLst>
        </pc:spChg>
        <pc:spChg chg="mod">
          <ac:chgData name="brian nevins" userId="24b8c7b4a1f239e2" providerId="LiveId" clId="{4C15A684-42E0-433F-9B29-BAF6E3EDF075}" dt="2024-04-12T20:34:41.109" v="17494" actId="20577"/>
          <ac:spMkLst>
            <pc:docMk/>
            <pc:sldMk cId="490494065" sldId="931"/>
            <ac:spMk id="3" creationId="{080510A7-E846-8741-9533-6B0F4AE41F9A}"/>
          </ac:spMkLst>
        </pc:spChg>
      </pc:sldChg>
      <pc:sldChg chg="add del">
        <pc:chgData name="brian nevins" userId="24b8c7b4a1f239e2" providerId="LiveId" clId="{4C15A684-42E0-433F-9B29-BAF6E3EDF075}" dt="2024-04-12T20:33:46.365" v="17451" actId="47"/>
        <pc:sldMkLst>
          <pc:docMk/>
          <pc:sldMk cId="1093301380" sldId="932"/>
        </pc:sldMkLst>
      </pc:sldChg>
      <pc:sldChg chg="modSp add del mod">
        <pc:chgData name="brian nevins" userId="24b8c7b4a1f239e2" providerId="LiveId" clId="{4C15A684-42E0-433F-9B29-BAF6E3EDF075}" dt="2024-04-19T20:52:01.013" v="19001" actId="47"/>
        <pc:sldMkLst>
          <pc:docMk/>
          <pc:sldMk cId="2641626639" sldId="932"/>
        </pc:sldMkLst>
        <pc:spChg chg="mod">
          <ac:chgData name="brian nevins" userId="24b8c7b4a1f239e2" providerId="LiveId" clId="{4C15A684-42E0-433F-9B29-BAF6E3EDF075}" dt="2024-04-12T20:47:27.047" v="17527" actId="20577"/>
          <ac:spMkLst>
            <pc:docMk/>
            <pc:sldMk cId="2641626639" sldId="932"/>
            <ac:spMk id="2" creationId="{6690C9C1-9FC0-4F8A-B817-451E16E61A1A}"/>
          </ac:spMkLst>
        </pc:spChg>
        <pc:spChg chg="mod">
          <ac:chgData name="brian nevins" userId="24b8c7b4a1f239e2" providerId="LiveId" clId="{4C15A684-42E0-433F-9B29-BAF6E3EDF075}" dt="2024-04-12T20:48:42.518" v="17603" actId="6549"/>
          <ac:spMkLst>
            <pc:docMk/>
            <pc:sldMk cId="2641626639" sldId="932"/>
            <ac:spMk id="3" creationId="{080510A7-E846-8741-9533-6B0F4AE41F9A}"/>
          </ac:spMkLst>
        </pc:spChg>
      </pc:sldChg>
      <pc:sldChg chg="modSp add del mod">
        <pc:chgData name="brian nevins" userId="24b8c7b4a1f239e2" providerId="LiveId" clId="{4C15A684-42E0-433F-9B29-BAF6E3EDF075}" dt="2024-04-19T20:52:01.013" v="19001" actId="47"/>
        <pc:sldMkLst>
          <pc:docMk/>
          <pc:sldMk cId="718898363" sldId="933"/>
        </pc:sldMkLst>
        <pc:spChg chg="mod">
          <ac:chgData name="brian nevins" userId="24b8c7b4a1f239e2" providerId="LiveId" clId="{4C15A684-42E0-433F-9B29-BAF6E3EDF075}" dt="2024-04-12T23:02:46.355" v="17708" actId="255"/>
          <ac:spMkLst>
            <pc:docMk/>
            <pc:sldMk cId="718898363" sldId="933"/>
            <ac:spMk id="2" creationId="{6690C9C1-9FC0-4F8A-B817-451E16E61A1A}"/>
          </ac:spMkLst>
        </pc:spChg>
        <pc:spChg chg="mod">
          <ac:chgData name="brian nevins" userId="24b8c7b4a1f239e2" providerId="LiveId" clId="{4C15A684-42E0-433F-9B29-BAF6E3EDF075}" dt="2024-04-12T23:05:12.364" v="17738" actId="20577"/>
          <ac:spMkLst>
            <pc:docMk/>
            <pc:sldMk cId="718898363" sldId="933"/>
            <ac:spMk id="3" creationId="{080510A7-E846-8741-9533-6B0F4AE41F9A}"/>
          </ac:spMkLst>
        </pc:spChg>
      </pc:sldChg>
      <pc:sldChg chg="modSp add del mod">
        <pc:chgData name="brian nevins" userId="24b8c7b4a1f239e2" providerId="LiveId" clId="{4C15A684-42E0-433F-9B29-BAF6E3EDF075}" dt="2024-04-12T23:05:23.088" v="17739" actId="2696"/>
        <pc:sldMkLst>
          <pc:docMk/>
          <pc:sldMk cId="1538692695" sldId="934"/>
        </pc:sldMkLst>
        <pc:spChg chg="mod">
          <ac:chgData name="brian nevins" userId="24b8c7b4a1f239e2" providerId="LiveId" clId="{4C15A684-42E0-433F-9B29-BAF6E3EDF075}" dt="2024-04-12T23:03:27.692" v="17714" actId="21"/>
          <ac:spMkLst>
            <pc:docMk/>
            <pc:sldMk cId="1538692695" sldId="934"/>
            <ac:spMk id="3" creationId="{080510A7-E846-8741-9533-6B0F4AE41F9A}"/>
          </ac:spMkLst>
        </pc:spChg>
      </pc:sldChg>
      <pc:sldChg chg="add del">
        <pc:chgData name="brian nevins" userId="24b8c7b4a1f239e2" providerId="LiveId" clId="{4C15A684-42E0-433F-9B29-BAF6E3EDF075}" dt="2024-04-19T20:52:01.013" v="19001" actId="47"/>
        <pc:sldMkLst>
          <pc:docMk/>
          <pc:sldMk cId="3167707957" sldId="935"/>
        </pc:sldMkLst>
      </pc:sldChg>
      <pc:sldChg chg="addSp delSp modSp add del mod ord">
        <pc:chgData name="brian nevins" userId="24b8c7b4a1f239e2" providerId="LiveId" clId="{4C15A684-42E0-433F-9B29-BAF6E3EDF075}" dt="2024-04-19T20:52:01.013" v="19001" actId="47"/>
        <pc:sldMkLst>
          <pc:docMk/>
          <pc:sldMk cId="1610698429" sldId="936"/>
        </pc:sldMkLst>
        <pc:spChg chg="mod">
          <ac:chgData name="brian nevins" userId="24b8c7b4a1f239e2" providerId="LiveId" clId="{4C15A684-42E0-433F-9B29-BAF6E3EDF075}" dt="2024-04-13T00:49:14.958" v="18199" actId="1076"/>
          <ac:spMkLst>
            <pc:docMk/>
            <pc:sldMk cId="1610698429" sldId="936"/>
            <ac:spMk id="2" creationId="{6690C9C1-9FC0-4F8A-B817-451E16E61A1A}"/>
          </ac:spMkLst>
        </pc:spChg>
        <pc:spChg chg="del mod">
          <ac:chgData name="brian nevins" userId="24b8c7b4a1f239e2" providerId="LiveId" clId="{4C15A684-42E0-433F-9B29-BAF6E3EDF075}" dt="2024-04-13T00:49:15.360" v="18201"/>
          <ac:spMkLst>
            <pc:docMk/>
            <pc:sldMk cId="1610698429" sldId="936"/>
            <ac:spMk id="3" creationId="{080510A7-E846-8741-9533-6B0F4AE41F9A}"/>
          </ac:spMkLst>
        </pc:spChg>
        <pc:picChg chg="add mod">
          <ac:chgData name="brian nevins" userId="24b8c7b4a1f239e2" providerId="LiveId" clId="{4C15A684-42E0-433F-9B29-BAF6E3EDF075}" dt="2024-04-13T00:48:37.046" v="18178" actId="1076"/>
          <ac:picMkLst>
            <pc:docMk/>
            <pc:sldMk cId="1610698429" sldId="936"/>
            <ac:picMk id="5" creationId="{90DFC2FF-C28D-C270-D5EA-10F96D8F1077}"/>
          </ac:picMkLst>
        </pc:picChg>
      </pc:sldChg>
      <pc:sldChg chg="addSp delSp modSp add del mod setBg setFolMasterObjs">
        <pc:chgData name="brian nevins" userId="24b8c7b4a1f239e2" providerId="LiveId" clId="{4C15A684-42E0-433F-9B29-BAF6E3EDF075}" dt="2024-04-19T20:52:01.013" v="19001" actId="47"/>
        <pc:sldMkLst>
          <pc:docMk/>
          <pc:sldMk cId="309717090" sldId="937"/>
        </pc:sldMkLst>
        <pc:spChg chg="del">
          <ac:chgData name="brian nevins" userId="24b8c7b4a1f239e2" providerId="LiveId" clId="{4C15A684-42E0-433F-9B29-BAF6E3EDF075}" dt="2024-04-12T23:45:03.340" v="17904" actId="478"/>
          <ac:spMkLst>
            <pc:docMk/>
            <pc:sldMk cId="309717090" sldId="937"/>
            <ac:spMk id="2" creationId="{6690C9C1-9FC0-4F8A-B817-451E16E61A1A}"/>
          </ac:spMkLst>
        </pc:spChg>
        <pc:spChg chg="del mod">
          <ac:chgData name="brian nevins" userId="24b8c7b4a1f239e2" providerId="LiveId" clId="{4C15A684-42E0-433F-9B29-BAF6E3EDF075}" dt="2024-04-12T23:45:03.341" v="17906"/>
          <ac:spMkLst>
            <pc:docMk/>
            <pc:sldMk cId="309717090" sldId="937"/>
            <ac:spMk id="3" creationId="{080510A7-E846-8741-9533-6B0F4AE41F9A}"/>
          </ac:spMkLst>
        </pc:spChg>
        <pc:spChg chg="add del mod">
          <ac:chgData name="brian nevins" userId="24b8c7b4a1f239e2" providerId="LiveId" clId="{4C15A684-42E0-433F-9B29-BAF6E3EDF075}" dt="2024-04-12T23:45:11.943" v="17907" actId="478"/>
          <ac:spMkLst>
            <pc:docMk/>
            <pc:sldMk cId="309717090" sldId="937"/>
            <ac:spMk id="7" creationId="{F6B09344-2A05-DD36-1B55-118525D89503}"/>
          </ac:spMkLst>
        </pc:spChg>
        <pc:spChg chg="add mod">
          <ac:chgData name="brian nevins" userId="24b8c7b4a1f239e2" providerId="LiveId" clId="{4C15A684-42E0-433F-9B29-BAF6E3EDF075}" dt="2024-04-13T00:22:48.785" v="18089" actId="20577"/>
          <ac:spMkLst>
            <pc:docMk/>
            <pc:sldMk cId="309717090" sldId="937"/>
            <ac:spMk id="8" creationId="{F3FFE535-20F6-8DD2-EDC7-FB2D56FCCAE9}"/>
          </ac:spMkLst>
        </pc:spChg>
        <pc:spChg chg="add del">
          <ac:chgData name="brian nevins" userId="24b8c7b4a1f239e2" providerId="LiveId" clId="{4C15A684-42E0-433F-9B29-BAF6E3EDF075}" dt="2024-04-12T23:57:05.133" v="17910" actId="26606"/>
          <ac:spMkLst>
            <pc:docMk/>
            <pc:sldMk cId="309717090" sldId="937"/>
            <ac:spMk id="14" creationId="{DA1DAC79-DDBA-4382-9D43-6E5F685BE5FB}"/>
          </ac:spMkLst>
        </pc:spChg>
        <pc:spChg chg="add del">
          <ac:chgData name="brian nevins" userId="24b8c7b4a1f239e2" providerId="LiveId" clId="{4C15A684-42E0-433F-9B29-BAF6E3EDF075}" dt="2024-04-12T23:57:05.133" v="17910" actId="26606"/>
          <ac:spMkLst>
            <pc:docMk/>
            <pc:sldMk cId="309717090" sldId="937"/>
            <ac:spMk id="20" creationId="{6AACA73D-178F-4CFC-99E3-9F4FCBBDBA83}"/>
          </ac:spMkLst>
        </pc:spChg>
        <pc:spChg chg="add del">
          <ac:chgData name="brian nevins" userId="24b8c7b4a1f239e2" providerId="LiveId" clId="{4C15A684-42E0-433F-9B29-BAF6E3EDF075}" dt="2024-04-12T23:57:05.133" v="17910" actId="26606"/>
          <ac:spMkLst>
            <pc:docMk/>
            <pc:sldMk cId="309717090" sldId="937"/>
            <ac:spMk id="22" creationId="{52B1435E-BAB8-43AB-AF6A-C15D437DCB1B}"/>
          </ac:spMkLst>
        </pc:spChg>
        <pc:spChg chg="add del">
          <ac:chgData name="brian nevins" userId="24b8c7b4a1f239e2" providerId="LiveId" clId="{4C15A684-42E0-433F-9B29-BAF6E3EDF075}" dt="2024-04-12T23:57:06.603" v="17912" actId="26606"/>
          <ac:spMkLst>
            <pc:docMk/>
            <pc:sldMk cId="309717090" sldId="937"/>
            <ac:spMk id="24" creationId="{1B796756-8CDE-44C7-BF60-022DF3B3A7B7}"/>
          </ac:spMkLst>
        </pc:spChg>
        <pc:spChg chg="add del">
          <ac:chgData name="brian nevins" userId="24b8c7b4a1f239e2" providerId="LiveId" clId="{4C15A684-42E0-433F-9B29-BAF6E3EDF075}" dt="2024-04-12T23:57:06.603" v="17912" actId="26606"/>
          <ac:spMkLst>
            <pc:docMk/>
            <pc:sldMk cId="309717090" sldId="937"/>
            <ac:spMk id="26" creationId="{B502A146-6461-45FE-B52F-8F9B510D9E31}"/>
          </ac:spMkLst>
        </pc:spChg>
        <pc:spChg chg="add del">
          <ac:chgData name="brian nevins" userId="24b8c7b4a1f239e2" providerId="LiveId" clId="{4C15A684-42E0-433F-9B29-BAF6E3EDF075}" dt="2024-04-12T23:57:06.603" v="17912" actId="26606"/>
          <ac:spMkLst>
            <pc:docMk/>
            <pc:sldMk cId="309717090" sldId="937"/>
            <ac:spMk id="28" creationId="{95A115E8-EE09-4F41-9329-56DEEE8ABE20}"/>
          </ac:spMkLst>
        </pc:spChg>
        <pc:spChg chg="add del">
          <ac:chgData name="brian nevins" userId="24b8c7b4a1f239e2" providerId="LiveId" clId="{4C15A684-42E0-433F-9B29-BAF6E3EDF075}" dt="2024-04-12T23:57:06.603" v="17912" actId="26606"/>
          <ac:spMkLst>
            <pc:docMk/>
            <pc:sldMk cId="309717090" sldId="937"/>
            <ac:spMk id="29" creationId="{AEBE9F1A-B38D-446E-83AE-14B17CE77FF2}"/>
          </ac:spMkLst>
        </pc:spChg>
        <pc:spChg chg="add del">
          <ac:chgData name="brian nevins" userId="24b8c7b4a1f239e2" providerId="LiveId" clId="{4C15A684-42E0-433F-9B29-BAF6E3EDF075}" dt="2024-04-12T23:57:06.603" v="17912" actId="26606"/>
          <ac:spMkLst>
            <pc:docMk/>
            <pc:sldMk cId="309717090" sldId="937"/>
            <ac:spMk id="32" creationId="{5E3EB826-A471-488F-9E8A-D65528A3C0CA}"/>
          </ac:spMkLst>
        </pc:spChg>
        <pc:spChg chg="add del">
          <ac:chgData name="brian nevins" userId="24b8c7b4a1f239e2" providerId="LiveId" clId="{4C15A684-42E0-433F-9B29-BAF6E3EDF075}" dt="2024-04-12T23:57:06.603" v="17912" actId="26606"/>
          <ac:spMkLst>
            <pc:docMk/>
            <pc:sldMk cId="309717090" sldId="937"/>
            <ac:spMk id="33" creationId="{2937D191-13D4-4D46-AA31-AA8157D36E28}"/>
          </ac:spMkLst>
        </pc:spChg>
        <pc:spChg chg="add del">
          <ac:chgData name="brian nevins" userId="24b8c7b4a1f239e2" providerId="LiveId" clId="{4C15A684-42E0-433F-9B29-BAF6E3EDF075}" dt="2024-04-12T23:57:08.547" v="17914" actId="26606"/>
          <ac:spMkLst>
            <pc:docMk/>
            <pc:sldMk cId="309717090" sldId="937"/>
            <ac:spMk id="37" creationId="{DA1DAC79-DDBA-4382-9D43-6E5F685BE5FB}"/>
          </ac:spMkLst>
        </pc:spChg>
        <pc:spChg chg="add del">
          <ac:chgData name="brian nevins" userId="24b8c7b4a1f239e2" providerId="LiveId" clId="{4C15A684-42E0-433F-9B29-BAF6E3EDF075}" dt="2024-04-12T23:57:08.547" v="17914" actId="26606"/>
          <ac:spMkLst>
            <pc:docMk/>
            <pc:sldMk cId="309717090" sldId="937"/>
            <ac:spMk id="40" creationId="{6AACA73D-178F-4CFC-99E3-9F4FCBBDBA83}"/>
          </ac:spMkLst>
        </pc:spChg>
        <pc:spChg chg="add del">
          <ac:chgData name="brian nevins" userId="24b8c7b4a1f239e2" providerId="LiveId" clId="{4C15A684-42E0-433F-9B29-BAF6E3EDF075}" dt="2024-04-12T23:57:13.794" v="17916" actId="26606"/>
          <ac:spMkLst>
            <pc:docMk/>
            <pc:sldMk cId="309717090" sldId="937"/>
            <ac:spMk id="44" creationId="{AEBE9F1A-B38D-446E-83AE-14B17CE77FF2}"/>
          </ac:spMkLst>
        </pc:spChg>
        <pc:spChg chg="add del">
          <ac:chgData name="brian nevins" userId="24b8c7b4a1f239e2" providerId="LiveId" clId="{4C15A684-42E0-433F-9B29-BAF6E3EDF075}" dt="2024-04-12T23:57:13.794" v="17916" actId="26606"/>
          <ac:spMkLst>
            <pc:docMk/>
            <pc:sldMk cId="309717090" sldId="937"/>
            <ac:spMk id="47" creationId="{5E3EB826-A471-488F-9E8A-D65528A3C0CA}"/>
          </ac:spMkLst>
        </pc:spChg>
        <pc:spChg chg="add del">
          <ac:chgData name="brian nevins" userId="24b8c7b4a1f239e2" providerId="LiveId" clId="{4C15A684-42E0-433F-9B29-BAF6E3EDF075}" dt="2024-04-12T23:57:13.794" v="17916" actId="26606"/>
          <ac:spMkLst>
            <pc:docMk/>
            <pc:sldMk cId="309717090" sldId="937"/>
            <ac:spMk id="48" creationId="{D85D5AA8-773B-469A-8802-9645A4DC9B7D}"/>
          </ac:spMkLst>
        </pc:spChg>
        <pc:spChg chg="add del">
          <ac:chgData name="brian nevins" userId="24b8c7b4a1f239e2" providerId="LiveId" clId="{4C15A684-42E0-433F-9B29-BAF6E3EDF075}" dt="2024-04-12T23:57:13.794" v="17916" actId="26606"/>
          <ac:spMkLst>
            <pc:docMk/>
            <pc:sldMk cId="309717090" sldId="937"/>
            <ac:spMk id="49" creationId="{C75AF42C-C556-454E-B2D3-2C917CB812D5}"/>
          </ac:spMkLst>
        </pc:spChg>
        <pc:spChg chg="add del">
          <ac:chgData name="brian nevins" userId="24b8c7b4a1f239e2" providerId="LiveId" clId="{4C15A684-42E0-433F-9B29-BAF6E3EDF075}" dt="2024-04-12T23:57:26.899" v="17918" actId="26606"/>
          <ac:spMkLst>
            <pc:docMk/>
            <pc:sldMk cId="309717090" sldId="937"/>
            <ac:spMk id="53" creationId="{AEBE9F1A-B38D-446E-83AE-14B17CE77FF2}"/>
          </ac:spMkLst>
        </pc:spChg>
        <pc:spChg chg="add del">
          <ac:chgData name="brian nevins" userId="24b8c7b4a1f239e2" providerId="LiveId" clId="{4C15A684-42E0-433F-9B29-BAF6E3EDF075}" dt="2024-04-12T23:57:26.899" v="17918" actId="26606"/>
          <ac:spMkLst>
            <pc:docMk/>
            <pc:sldMk cId="309717090" sldId="937"/>
            <ac:spMk id="56" creationId="{5E3EB826-A471-488F-9E8A-D65528A3C0CA}"/>
          </ac:spMkLst>
        </pc:spChg>
        <pc:spChg chg="add del">
          <ac:chgData name="brian nevins" userId="24b8c7b4a1f239e2" providerId="LiveId" clId="{4C15A684-42E0-433F-9B29-BAF6E3EDF075}" dt="2024-04-12T23:57:26.899" v="17918" actId="26606"/>
          <ac:spMkLst>
            <pc:docMk/>
            <pc:sldMk cId="309717090" sldId="937"/>
            <ac:spMk id="57" creationId="{4309F268-A45B-4517-B03F-2774BAEFFBA6}"/>
          </ac:spMkLst>
        </pc:spChg>
        <pc:spChg chg="add del">
          <ac:chgData name="brian nevins" userId="24b8c7b4a1f239e2" providerId="LiveId" clId="{4C15A684-42E0-433F-9B29-BAF6E3EDF075}" dt="2024-04-12T23:57:48.238" v="17920" actId="26606"/>
          <ac:spMkLst>
            <pc:docMk/>
            <pc:sldMk cId="309717090" sldId="937"/>
            <ac:spMk id="61" creationId="{DA1DAC79-DDBA-4382-9D43-6E5F685BE5FB}"/>
          </ac:spMkLst>
        </pc:spChg>
        <pc:spChg chg="add del">
          <ac:chgData name="brian nevins" userId="24b8c7b4a1f239e2" providerId="LiveId" clId="{4C15A684-42E0-433F-9B29-BAF6E3EDF075}" dt="2024-04-12T23:57:48.238" v="17920" actId="26606"/>
          <ac:spMkLst>
            <pc:docMk/>
            <pc:sldMk cId="309717090" sldId="937"/>
            <ac:spMk id="64" creationId="{6AACA73D-178F-4CFC-99E3-9F4FCBBDBA83}"/>
          </ac:spMkLst>
        </pc:spChg>
        <pc:spChg chg="add del">
          <ac:chgData name="brian nevins" userId="24b8c7b4a1f239e2" providerId="LiveId" clId="{4C15A684-42E0-433F-9B29-BAF6E3EDF075}" dt="2024-04-12T23:57:48.238" v="17920" actId="26606"/>
          <ac:spMkLst>
            <pc:docMk/>
            <pc:sldMk cId="309717090" sldId="937"/>
            <ac:spMk id="65" creationId="{C2BE6C1C-C6D6-4F46-A400-2AEDDD36CEBC}"/>
          </ac:spMkLst>
        </pc:spChg>
        <pc:spChg chg="add del">
          <ac:chgData name="brian nevins" userId="24b8c7b4a1f239e2" providerId="LiveId" clId="{4C15A684-42E0-433F-9B29-BAF6E3EDF075}" dt="2024-04-12T23:57:48.238" v="17920" actId="26606"/>
          <ac:spMkLst>
            <pc:docMk/>
            <pc:sldMk cId="309717090" sldId="937"/>
            <ac:spMk id="66" creationId="{06694754-4001-4052-AE70-BC6938E73E8A}"/>
          </ac:spMkLst>
        </pc:spChg>
        <pc:spChg chg="add del">
          <ac:chgData name="brian nevins" userId="24b8c7b4a1f239e2" providerId="LiveId" clId="{4C15A684-42E0-433F-9B29-BAF6E3EDF075}" dt="2024-04-12T23:57:50.242" v="17922" actId="26606"/>
          <ac:spMkLst>
            <pc:docMk/>
            <pc:sldMk cId="309717090" sldId="937"/>
            <ac:spMk id="70" creationId="{DA1DAC79-DDBA-4382-9D43-6E5F685BE5FB}"/>
          </ac:spMkLst>
        </pc:spChg>
        <pc:spChg chg="add del">
          <ac:chgData name="brian nevins" userId="24b8c7b4a1f239e2" providerId="LiveId" clId="{4C15A684-42E0-433F-9B29-BAF6E3EDF075}" dt="2024-04-12T23:57:50.242" v="17922" actId="26606"/>
          <ac:spMkLst>
            <pc:docMk/>
            <pc:sldMk cId="309717090" sldId="937"/>
            <ac:spMk id="73" creationId="{6AACA73D-178F-4CFC-99E3-9F4FCBBDBA83}"/>
          </ac:spMkLst>
        </pc:spChg>
        <pc:spChg chg="add del">
          <ac:chgData name="brian nevins" userId="24b8c7b4a1f239e2" providerId="LiveId" clId="{4C15A684-42E0-433F-9B29-BAF6E3EDF075}" dt="2024-04-12T23:57:50.242" v="17922" actId="26606"/>
          <ac:spMkLst>
            <pc:docMk/>
            <pc:sldMk cId="309717090" sldId="937"/>
            <ac:spMk id="74" creationId="{418B0DB3-4813-4C9E-892A-B627B8E0BDBF}"/>
          </ac:spMkLst>
        </pc:spChg>
        <pc:spChg chg="add">
          <ac:chgData name="brian nevins" userId="24b8c7b4a1f239e2" providerId="LiveId" clId="{4C15A684-42E0-433F-9B29-BAF6E3EDF075}" dt="2024-04-12T23:57:50.284" v="17923" actId="26606"/>
          <ac:spMkLst>
            <pc:docMk/>
            <pc:sldMk cId="309717090" sldId="937"/>
            <ac:spMk id="84" creationId="{AEBE9F1A-B38D-446E-83AE-14B17CE77FF2}"/>
          </ac:spMkLst>
        </pc:spChg>
        <pc:spChg chg="add">
          <ac:chgData name="brian nevins" userId="24b8c7b4a1f239e2" providerId="LiveId" clId="{4C15A684-42E0-433F-9B29-BAF6E3EDF075}" dt="2024-04-12T23:57:50.284" v="17923" actId="26606"/>
          <ac:spMkLst>
            <pc:docMk/>
            <pc:sldMk cId="309717090" sldId="937"/>
            <ac:spMk id="87" creationId="{5E3EB826-A471-488F-9E8A-D65528A3C0CA}"/>
          </ac:spMkLst>
        </pc:spChg>
        <pc:spChg chg="add">
          <ac:chgData name="brian nevins" userId="24b8c7b4a1f239e2" providerId="LiveId" clId="{4C15A684-42E0-433F-9B29-BAF6E3EDF075}" dt="2024-04-12T23:57:50.284" v="17923" actId="26606"/>
          <ac:spMkLst>
            <pc:docMk/>
            <pc:sldMk cId="309717090" sldId="937"/>
            <ac:spMk id="88" creationId="{4309F268-A45B-4517-B03F-2774BAEFFBA6}"/>
          </ac:spMkLst>
        </pc:spChg>
        <pc:spChg chg="add">
          <ac:chgData name="brian nevins" userId="24b8c7b4a1f239e2" providerId="LiveId" clId="{4C15A684-42E0-433F-9B29-BAF6E3EDF075}" dt="2024-04-12T23:57:50.284" v="17923" actId="26606"/>
          <ac:spMkLst>
            <pc:docMk/>
            <pc:sldMk cId="309717090" sldId="937"/>
            <ac:spMk id="89" creationId="{B9D71B14-7808-43E1-BE42-8C6201370456}"/>
          </ac:spMkLst>
        </pc:spChg>
        <pc:grpChg chg="add del">
          <ac:chgData name="brian nevins" userId="24b8c7b4a1f239e2" providerId="LiveId" clId="{4C15A684-42E0-433F-9B29-BAF6E3EDF075}" dt="2024-04-12T23:57:50.242" v="17922" actId="26606"/>
          <ac:grpSpMkLst>
            <pc:docMk/>
            <pc:sldMk cId="309717090" sldId="937"/>
            <ac:grpSpMk id="75" creationId="{2DD7D40A-8311-4795-B77E-C0099BE71404}"/>
          </ac:grpSpMkLst>
        </pc:grpChg>
        <pc:picChg chg="add mod">
          <ac:chgData name="brian nevins" userId="24b8c7b4a1f239e2" providerId="LiveId" clId="{4C15A684-42E0-433F-9B29-BAF6E3EDF075}" dt="2024-04-13T00:22:55.317" v="18090" actId="1076"/>
          <ac:picMkLst>
            <pc:docMk/>
            <pc:sldMk cId="309717090" sldId="937"/>
            <ac:picMk id="5" creationId="{13642913-B17A-CBDF-980D-C36B05D4680C}"/>
          </ac:picMkLst>
        </pc:picChg>
        <pc:picChg chg="add del">
          <ac:chgData name="brian nevins" userId="24b8c7b4a1f239e2" providerId="LiveId" clId="{4C15A684-42E0-433F-9B29-BAF6E3EDF075}" dt="2024-04-12T23:57:05.133" v="17910" actId="26606"/>
          <ac:picMkLst>
            <pc:docMk/>
            <pc:sldMk cId="309717090" sldId="937"/>
            <ac:picMk id="10" creationId="{5B89E5C5-A037-45B3-9D37-3658914D4799}"/>
          </ac:picMkLst>
        </pc:picChg>
        <pc:picChg chg="add del">
          <ac:chgData name="brian nevins" userId="24b8c7b4a1f239e2" providerId="LiveId" clId="{4C15A684-42E0-433F-9B29-BAF6E3EDF075}" dt="2024-04-12T23:57:05.133" v="17910" actId="26606"/>
          <ac:picMkLst>
            <pc:docMk/>
            <pc:sldMk cId="309717090" sldId="937"/>
            <ac:picMk id="12" creationId="{5ACB93B0-521E-443D-9750-AFCFDDB3E801}"/>
          </ac:picMkLst>
        </pc:picChg>
        <pc:picChg chg="add del">
          <ac:chgData name="brian nevins" userId="24b8c7b4a1f239e2" providerId="LiveId" clId="{4C15A684-42E0-433F-9B29-BAF6E3EDF075}" dt="2024-04-12T23:57:05.133" v="17910" actId="26606"/>
          <ac:picMkLst>
            <pc:docMk/>
            <pc:sldMk cId="309717090" sldId="937"/>
            <ac:picMk id="16" creationId="{E0880F10-995F-4F01-A83B-7ECDB7BE7905}"/>
          </ac:picMkLst>
        </pc:picChg>
        <pc:picChg chg="add del">
          <ac:chgData name="brian nevins" userId="24b8c7b4a1f239e2" providerId="LiveId" clId="{4C15A684-42E0-433F-9B29-BAF6E3EDF075}" dt="2024-04-12T23:57:05.133" v="17910" actId="26606"/>
          <ac:picMkLst>
            <pc:docMk/>
            <pc:sldMk cId="309717090" sldId="937"/>
            <ac:picMk id="18" creationId="{A2D49266-1F08-40F2-B0E1-1D919DCB5780}"/>
          </ac:picMkLst>
        </pc:picChg>
        <pc:picChg chg="add del">
          <ac:chgData name="brian nevins" userId="24b8c7b4a1f239e2" providerId="LiveId" clId="{4C15A684-42E0-433F-9B29-BAF6E3EDF075}" dt="2024-04-12T23:57:06.603" v="17912" actId="26606"/>
          <ac:picMkLst>
            <pc:docMk/>
            <pc:sldMk cId="309717090" sldId="937"/>
            <ac:picMk id="25" creationId="{C9ECDD5C-152A-4CC7-8333-0F367B3A62EA}"/>
          </ac:picMkLst>
        </pc:picChg>
        <pc:picChg chg="add del">
          <ac:chgData name="brian nevins" userId="24b8c7b4a1f239e2" providerId="LiveId" clId="{4C15A684-42E0-433F-9B29-BAF6E3EDF075}" dt="2024-04-12T23:57:06.603" v="17912" actId="26606"/>
          <ac:picMkLst>
            <pc:docMk/>
            <pc:sldMk cId="309717090" sldId="937"/>
            <ac:picMk id="27" creationId="{7F5C92A3-369B-43F3-BDCE-E560B1B0EC89}"/>
          </ac:picMkLst>
        </pc:picChg>
        <pc:picChg chg="add del">
          <ac:chgData name="brian nevins" userId="24b8c7b4a1f239e2" providerId="LiveId" clId="{4C15A684-42E0-433F-9B29-BAF6E3EDF075}" dt="2024-04-12T23:57:06.603" v="17912" actId="26606"/>
          <ac:picMkLst>
            <pc:docMk/>
            <pc:sldMk cId="309717090" sldId="937"/>
            <ac:picMk id="30" creationId="{915B5014-A7EC-4BA6-9C83-8840CF81DB28}"/>
          </ac:picMkLst>
        </pc:picChg>
        <pc:picChg chg="add del">
          <ac:chgData name="brian nevins" userId="24b8c7b4a1f239e2" providerId="LiveId" clId="{4C15A684-42E0-433F-9B29-BAF6E3EDF075}" dt="2024-04-12T23:57:06.603" v="17912" actId="26606"/>
          <ac:picMkLst>
            <pc:docMk/>
            <pc:sldMk cId="309717090" sldId="937"/>
            <ac:picMk id="31" creationId="{022C43AB-86D7-420D-8AD7-DC0A15FDD0AF}"/>
          </ac:picMkLst>
        </pc:picChg>
        <pc:picChg chg="add del">
          <ac:chgData name="brian nevins" userId="24b8c7b4a1f239e2" providerId="LiveId" clId="{4C15A684-42E0-433F-9B29-BAF6E3EDF075}" dt="2024-04-12T23:57:08.547" v="17914" actId="26606"/>
          <ac:picMkLst>
            <pc:docMk/>
            <pc:sldMk cId="309717090" sldId="937"/>
            <ac:picMk id="35" creationId="{5B89E5C5-A037-45B3-9D37-3658914D4799}"/>
          </ac:picMkLst>
        </pc:picChg>
        <pc:picChg chg="add del">
          <ac:chgData name="brian nevins" userId="24b8c7b4a1f239e2" providerId="LiveId" clId="{4C15A684-42E0-433F-9B29-BAF6E3EDF075}" dt="2024-04-12T23:57:08.547" v="17914" actId="26606"/>
          <ac:picMkLst>
            <pc:docMk/>
            <pc:sldMk cId="309717090" sldId="937"/>
            <ac:picMk id="36" creationId="{5ACB93B0-521E-443D-9750-AFCFDDB3E801}"/>
          </ac:picMkLst>
        </pc:picChg>
        <pc:picChg chg="add del">
          <ac:chgData name="brian nevins" userId="24b8c7b4a1f239e2" providerId="LiveId" clId="{4C15A684-42E0-433F-9B29-BAF6E3EDF075}" dt="2024-04-12T23:57:08.547" v="17914" actId="26606"/>
          <ac:picMkLst>
            <pc:docMk/>
            <pc:sldMk cId="309717090" sldId="937"/>
            <ac:picMk id="38" creationId="{E0880F10-995F-4F01-A83B-7ECDB7BE7905}"/>
          </ac:picMkLst>
        </pc:picChg>
        <pc:picChg chg="add del">
          <ac:chgData name="brian nevins" userId="24b8c7b4a1f239e2" providerId="LiveId" clId="{4C15A684-42E0-433F-9B29-BAF6E3EDF075}" dt="2024-04-12T23:57:08.547" v="17914" actId="26606"/>
          <ac:picMkLst>
            <pc:docMk/>
            <pc:sldMk cId="309717090" sldId="937"/>
            <ac:picMk id="39" creationId="{A2D49266-1F08-40F2-B0E1-1D919DCB5780}"/>
          </ac:picMkLst>
        </pc:picChg>
        <pc:picChg chg="add del">
          <ac:chgData name="brian nevins" userId="24b8c7b4a1f239e2" providerId="LiveId" clId="{4C15A684-42E0-433F-9B29-BAF6E3EDF075}" dt="2024-04-12T23:57:13.794" v="17916" actId="26606"/>
          <ac:picMkLst>
            <pc:docMk/>
            <pc:sldMk cId="309717090" sldId="937"/>
            <ac:picMk id="42" creationId="{C9ECDD5C-152A-4CC7-8333-0F367B3A62EA}"/>
          </ac:picMkLst>
        </pc:picChg>
        <pc:picChg chg="add del">
          <ac:chgData name="brian nevins" userId="24b8c7b4a1f239e2" providerId="LiveId" clId="{4C15A684-42E0-433F-9B29-BAF6E3EDF075}" dt="2024-04-12T23:57:13.794" v="17916" actId="26606"/>
          <ac:picMkLst>
            <pc:docMk/>
            <pc:sldMk cId="309717090" sldId="937"/>
            <ac:picMk id="43" creationId="{7F5C92A3-369B-43F3-BDCE-E560B1B0EC89}"/>
          </ac:picMkLst>
        </pc:picChg>
        <pc:picChg chg="add del">
          <ac:chgData name="brian nevins" userId="24b8c7b4a1f239e2" providerId="LiveId" clId="{4C15A684-42E0-433F-9B29-BAF6E3EDF075}" dt="2024-04-12T23:57:13.794" v="17916" actId="26606"/>
          <ac:picMkLst>
            <pc:docMk/>
            <pc:sldMk cId="309717090" sldId="937"/>
            <ac:picMk id="45" creationId="{915B5014-A7EC-4BA6-9C83-8840CF81DB28}"/>
          </ac:picMkLst>
        </pc:picChg>
        <pc:picChg chg="add del">
          <ac:chgData name="brian nevins" userId="24b8c7b4a1f239e2" providerId="LiveId" clId="{4C15A684-42E0-433F-9B29-BAF6E3EDF075}" dt="2024-04-12T23:57:13.794" v="17916" actId="26606"/>
          <ac:picMkLst>
            <pc:docMk/>
            <pc:sldMk cId="309717090" sldId="937"/>
            <ac:picMk id="46" creationId="{022C43AB-86D7-420D-8AD7-DC0A15FDD0AF}"/>
          </ac:picMkLst>
        </pc:picChg>
        <pc:picChg chg="add del">
          <ac:chgData name="brian nevins" userId="24b8c7b4a1f239e2" providerId="LiveId" clId="{4C15A684-42E0-433F-9B29-BAF6E3EDF075}" dt="2024-04-12T23:57:26.899" v="17918" actId="26606"/>
          <ac:picMkLst>
            <pc:docMk/>
            <pc:sldMk cId="309717090" sldId="937"/>
            <ac:picMk id="51" creationId="{C9ECDD5C-152A-4CC7-8333-0F367B3A62EA}"/>
          </ac:picMkLst>
        </pc:picChg>
        <pc:picChg chg="add del">
          <ac:chgData name="brian nevins" userId="24b8c7b4a1f239e2" providerId="LiveId" clId="{4C15A684-42E0-433F-9B29-BAF6E3EDF075}" dt="2024-04-12T23:57:26.899" v="17918" actId="26606"/>
          <ac:picMkLst>
            <pc:docMk/>
            <pc:sldMk cId="309717090" sldId="937"/>
            <ac:picMk id="52" creationId="{7F5C92A3-369B-43F3-BDCE-E560B1B0EC89}"/>
          </ac:picMkLst>
        </pc:picChg>
        <pc:picChg chg="add del">
          <ac:chgData name="brian nevins" userId="24b8c7b4a1f239e2" providerId="LiveId" clId="{4C15A684-42E0-433F-9B29-BAF6E3EDF075}" dt="2024-04-12T23:57:26.899" v="17918" actId="26606"/>
          <ac:picMkLst>
            <pc:docMk/>
            <pc:sldMk cId="309717090" sldId="937"/>
            <ac:picMk id="54" creationId="{915B5014-A7EC-4BA6-9C83-8840CF81DB28}"/>
          </ac:picMkLst>
        </pc:picChg>
        <pc:picChg chg="add del">
          <ac:chgData name="brian nevins" userId="24b8c7b4a1f239e2" providerId="LiveId" clId="{4C15A684-42E0-433F-9B29-BAF6E3EDF075}" dt="2024-04-12T23:57:26.899" v="17918" actId="26606"/>
          <ac:picMkLst>
            <pc:docMk/>
            <pc:sldMk cId="309717090" sldId="937"/>
            <ac:picMk id="55" creationId="{022C43AB-86D7-420D-8AD7-DC0A15FDD0AF}"/>
          </ac:picMkLst>
        </pc:picChg>
        <pc:picChg chg="add del">
          <ac:chgData name="brian nevins" userId="24b8c7b4a1f239e2" providerId="LiveId" clId="{4C15A684-42E0-433F-9B29-BAF6E3EDF075}" dt="2024-04-12T23:57:48.238" v="17920" actId="26606"/>
          <ac:picMkLst>
            <pc:docMk/>
            <pc:sldMk cId="309717090" sldId="937"/>
            <ac:picMk id="59" creationId="{5B89E5C5-A037-45B3-9D37-3658914D4799}"/>
          </ac:picMkLst>
        </pc:picChg>
        <pc:picChg chg="add del">
          <ac:chgData name="brian nevins" userId="24b8c7b4a1f239e2" providerId="LiveId" clId="{4C15A684-42E0-433F-9B29-BAF6E3EDF075}" dt="2024-04-12T23:57:48.238" v="17920" actId="26606"/>
          <ac:picMkLst>
            <pc:docMk/>
            <pc:sldMk cId="309717090" sldId="937"/>
            <ac:picMk id="60" creationId="{5ACB93B0-521E-443D-9750-AFCFDDB3E801}"/>
          </ac:picMkLst>
        </pc:picChg>
        <pc:picChg chg="add del">
          <ac:chgData name="brian nevins" userId="24b8c7b4a1f239e2" providerId="LiveId" clId="{4C15A684-42E0-433F-9B29-BAF6E3EDF075}" dt="2024-04-12T23:57:48.238" v="17920" actId="26606"/>
          <ac:picMkLst>
            <pc:docMk/>
            <pc:sldMk cId="309717090" sldId="937"/>
            <ac:picMk id="62" creationId="{E0880F10-995F-4F01-A83B-7ECDB7BE7905}"/>
          </ac:picMkLst>
        </pc:picChg>
        <pc:picChg chg="add del">
          <ac:chgData name="brian nevins" userId="24b8c7b4a1f239e2" providerId="LiveId" clId="{4C15A684-42E0-433F-9B29-BAF6E3EDF075}" dt="2024-04-12T23:57:48.238" v="17920" actId="26606"/>
          <ac:picMkLst>
            <pc:docMk/>
            <pc:sldMk cId="309717090" sldId="937"/>
            <ac:picMk id="63" creationId="{A2D49266-1F08-40F2-B0E1-1D919DCB5780}"/>
          </ac:picMkLst>
        </pc:picChg>
        <pc:picChg chg="add del">
          <ac:chgData name="brian nevins" userId="24b8c7b4a1f239e2" providerId="LiveId" clId="{4C15A684-42E0-433F-9B29-BAF6E3EDF075}" dt="2024-04-12T23:57:50.242" v="17922" actId="26606"/>
          <ac:picMkLst>
            <pc:docMk/>
            <pc:sldMk cId="309717090" sldId="937"/>
            <ac:picMk id="68" creationId="{5B89E5C5-A037-45B3-9D37-3658914D4799}"/>
          </ac:picMkLst>
        </pc:picChg>
        <pc:picChg chg="add del">
          <ac:chgData name="brian nevins" userId="24b8c7b4a1f239e2" providerId="LiveId" clId="{4C15A684-42E0-433F-9B29-BAF6E3EDF075}" dt="2024-04-12T23:57:50.242" v="17922" actId="26606"/>
          <ac:picMkLst>
            <pc:docMk/>
            <pc:sldMk cId="309717090" sldId="937"/>
            <ac:picMk id="69" creationId="{5ACB93B0-521E-443D-9750-AFCFDDB3E801}"/>
          </ac:picMkLst>
        </pc:picChg>
        <pc:picChg chg="add del">
          <ac:chgData name="brian nevins" userId="24b8c7b4a1f239e2" providerId="LiveId" clId="{4C15A684-42E0-433F-9B29-BAF6E3EDF075}" dt="2024-04-12T23:57:50.242" v="17922" actId="26606"/>
          <ac:picMkLst>
            <pc:docMk/>
            <pc:sldMk cId="309717090" sldId="937"/>
            <ac:picMk id="71" creationId="{E0880F10-995F-4F01-A83B-7ECDB7BE7905}"/>
          </ac:picMkLst>
        </pc:picChg>
        <pc:picChg chg="add del">
          <ac:chgData name="brian nevins" userId="24b8c7b4a1f239e2" providerId="LiveId" clId="{4C15A684-42E0-433F-9B29-BAF6E3EDF075}" dt="2024-04-12T23:57:50.242" v="17922" actId="26606"/>
          <ac:picMkLst>
            <pc:docMk/>
            <pc:sldMk cId="309717090" sldId="937"/>
            <ac:picMk id="72" creationId="{A2D49266-1F08-40F2-B0E1-1D919DCB5780}"/>
          </ac:picMkLst>
        </pc:picChg>
        <pc:picChg chg="add">
          <ac:chgData name="brian nevins" userId="24b8c7b4a1f239e2" providerId="LiveId" clId="{4C15A684-42E0-433F-9B29-BAF6E3EDF075}" dt="2024-04-12T23:57:50.284" v="17923" actId="26606"/>
          <ac:picMkLst>
            <pc:docMk/>
            <pc:sldMk cId="309717090" sldId="937"/>
            <ac:picMk id="82" creationId="{C9ECDD5C-152A-4CC7-8333-0F367B3A62EA}"/>
          </ac:picMkLst>
        </pc:picChg>
        <pc:picChg chg="add">
          <ac:chgData name="brian nevins" userId="24b8c7b4a1f239e2" providerId="LiveId" clId="{4C15A684-42E0-433F-9B29-BAF6E3EDF075}" dt="2024-04-12T23:57:50.284" v="17923" actId="26606"/>
          <ac:picMkLst>
            <pc:docMk/>
            <pc:sldMk cId="309717090" sldId="937"/>
            <ac:picMk id="83" creationId="{7F5C92A3-369B-43F3-BDCE-E560B1B0EC89}"/>
          </ac:picMkLst>
        </pc:picChg>
        <pc:picChg chg="add">
          <ac:chgData name="brian nevins" userId="24b8c7b4a1f239e2" providerId="LiveId" clId="{4C15A684-42E0-433F-9B29-BAF6E3EDF075}" dt="2024-04-12T23:57:50.284" v="17923" actId="26606"/>
          <ac:picMkLst>
            <pc:docMk/>
            <pc:sldMk cId="309717090" sldId="937"/>
            <ac:picMk id="85" creationId="{915B5014-A7EC-4BA6-9C83-8840CF81DB28}"/>
          </ac:picMkLst>
        </pc:picChg>
        <pc:picChg chg="add">
          <ac:chgData name="brian nevins" userId="24b8c7b4a1f239e2" providerId="LiveId" clId="{4C15A684-42E0-433F-9B29-BAF6E3EDF075}" dt="2024-04-12T23:57:50.284" v="17923" actId="26606"/>
          <ac:picMkLst>
            <pc:docMk/>
            <pc:sldMk cId="309717090" sldId="937"/>
            <ac:picMk id="86" creationId="{022C43AB-86D7-420D-8AD7-DC0A15FDD0AF}"/>
          </ac:picMkLst>
        </pc:picChg>
      </pc:sldChg>
      <pc:sldChg chg="addSp delSp modSp add del mod">
        <pc:chgData name="brian nevins" userId="24b8c7b4a1f239e2" providerId="LiveId" clId="{4C15A684-42E0-433F-9B29-BAF6E3EDF075}" dt="2024-04-19T20:52:01.013" v="19001" actId="47"/>
        <pc:sldMkLst>
          <pc:docMk/>
          <pc:sldMk cId="3961289957" sldId="938"/>
        </pc:sldMkLst>
        <pc:spChg chg="mod ord">
          <ac:chgData name="brian nevins" userId="24b8c7b4a1f239e2" providerId="LiveId" clId="{4C15A684-42E0-433F-9B29-BAF6E3EDF075}" dt="2024-04-13T00:32:23.133" v="18154" actId="1036"/>
          <ac:spMkLst>
            <pc:docMk/>
            <pc:sldMk cId="3961289957" sldId="938"/>
            <ac:spMk id="8" creationId="{F3FFE535-20F6-8DD2-EDC7-FB2D56FCCAE9}"/>
          </ac:spMkLst>
        </pc:spChg>
        <pc:picChg chg="add mod">
          <ac:chgData name="brian nevins" userId="24b8c7b4a1f239e2" providerId="LiveId" clId="{4C15A684-42E0-433F-9B29-BAF6E3EDF075}" dt="2024-04-13T00:31:53.773" v="18120" actId="14100"/>
          <ac:picMkLst>
            <pc:docMk/>
            <pc:sldMk cId="3961289957" sldId="938"/>
            <ac:picMk id="3" creationId="{C9652683-B75C-5B39-94FC-8E9F982D0003}"/>
          </ac:picMkLst>
        </pc:picChg>
        <pc:picChg chg="mod">
          <ac:chgData name="brian nevins" userId="24b8c7b4a1f239e2" providerId="LiveId" clId="{4C15A684-42E0-433F-9B29-BAF6E3EDF075}" dt="2024-04-13T00:32:09.709" v="18123" actId="14100"/>
          <ac:picMkLst>
            <pc:docMk/>
            <pc:sldMk cId="3961289957" sldId="938"/>
            <ac:picMk id="5" creationId="{13642913-B17A-CBDF-980D-C36B05D4680C}"/>
          </ac:picMkLst>
        </pc:picChg>
        <pc:inkChg chg="add del">
          <ac:chgData name="brian nevins" userId="24b8c7b4a1f239e2" providerId="LiveId" clId="{4C15A684-42E0-433F-9B29-BAF6E3EDF075}" dt="2024-04-13T00:33:41.598" v="18156" actId="9405"/>
          <ac:inkMkLst>
            <pc:docMk/>
            <pc:sldMk cId="3961289957" sldId="938"/>
            <ac:inkMk id="4" creationId="{3C79D720-635F-A393-48E2-D05103C2B621}"/>
          </ac:inkMkLst>
        </pc:inkChg>
        <pc:inkChg chg="add">
          <ac:chgData name="brian nevins" userId="24b8c7b4a1f239e2" providerId="LiveId" clId="{4C15A684-42E0-433F-9B29-BAF6E3EDF075}" dt="2024-04-13T00:34:01.490" v="18157" actId="9405"/>
          <ac:inkMkLst>
            <pc:docMk/>
            <pc:sldMk cId="3961289957" sldId="938"/>
            <ac:inkMk id="6" creationId="{B1D5BD78-CA4C-2CB3-48B9-4941C6A71E6D}"/>
          </ac:inkMkLst>
        </pc:inkChg>
        <pc:inkChg chg="add del">
          <ac:chgData name="brian nevins" userId="24b8c7b4a1f239e2" providerId="LiveId" clId="{4C15A684-42E0-433F-9B29-BAF6E3EDF075}" dt="2024-04-13T00:36:44.743" v="18164"/>
          <ac:inkMkLst>
            <pc:docMk/>
            <pc:sldMk cId="3961289957" sldId="938"/>
            <ac:inkMk id="7" creationId="{338F473C-A32E-B67F-1D33-2CE9320751EF}"/>
          </ac:inkMkLst>
        </pc:inkChg>
        <pc:inkChg chg="add del">
          <ac:chgData name="brian nevins" userId="24b8c7b4a1f239e2" providerId="LiveId" clId="{4C15A684-42E0-433F-9B29-BAF6E3EDF075}" dt="2024-04-13T00:36:44.742" v="18163"/>
          <ac:inkMkLst>
            <pc:docMk/>
            <pc:sldMk cId="3961289957" sldId="938"/>
            <ac:inkMk id="9" creationId="{259F3A23-6259-6770-7C1E-102D780CB91B}"/>
          </ac:inkMkLst>
        </pc:inkChg>
        <pc:inkChg chg="add del">
          <ac:chgData name="brian nevins" userId="24b8c7b4a1f239e2" providerId="LiveId" clId="{4C15A684-42E0-433F-9B29-BAF6E3EDF075}" dt="2024-04-13T00:38:46.808" v="18167"/>
          <ac:inkMkLst>
            <pc:docMk/>
            <pc:sldMk cId="3961289957" sldId="938"/>
            <ac:inkMk id="10" creationId="{88AEA325-DDF3-CE98-7F04-8E588C6C646D}"/>
          </ac:inkMkLst>
        </pc:inkChg>
        <pc:inkChg chg="add">
          <ac:chgData name="brian nevins" userId="24b8c7b4a1f239e2" providerId="LiveId" clId="{4C15A684-42E0-433F-9B29-BAF6E3EDF075}" dt="2024-04-13T00:36:44.743" v="18164"/>
          <ac:inkMkLst>
            <pc:docMk/>
            <pc:sldMk cId="3961289957" sldId="938"/>
            <ac:inkMk id="11" creationId="{51EFD5BE-FC9A-C911-BA59-6ECCD4EC0276}"/>
          </ac:inkMkLst>
        </pc:inkChg>
        <pc:inkChg chg="add">
          <ac:chgData name="brian nevins" userId="24b8c7b4a1f239e2" providerId="LiveId" clId="{4C15A684-42E0-433F-9B29-BAF6E3EDF075}" dt="2024-04-13T00:36:44.743" v="18164"/>
          <ac:inkMkLst>
            <pc:docMk/>
            <pc:sldMk cId="3961289957" sldId="938"/>
            <ac:inkMk id="12" creationId="{1C38C063-FF93-37E2-746D-74FB255BD4D7}"/>
          </ac:inkMkLst>
        </pc:inkChg>
        <pc:inkChg chg="add">
          <ac:chgData name="brian nevins" userId="24b8c7b4a1f239e2" providerId="LiveId" clId="{4C15A684-42E0-433F-9B29-BAF6E3EDF075}" dt="2024-04-13T00:37:23.263" v="18165" actId="9405"/>
          <ac:inkMkLst>
            <pc:docMk/>
            <pc:sldMk cId="3961289957" sldId="938"/>
            <ac:inkMk id="13" creationId="{14AA33F6-6CF3-851B-7AA1-1A1C2BA9A21F}"/>
          </ac:inkMkLst>
        </pc:inkChg>
        <pc:inkChg chg="add">
          <ac:chgData name="brian nevins" userId="24b8c7b4a1f239e2" providerId="LiveId" clId="{4C15A684-42E0-433F-9B29-BAF6E3EDF075}" dt="2024-04-13T00:38:01.348" v="18166" actId="9405"/>
          <ac:inkMkLst>
            <pc:docMk/>
            <pc:sldMk cId="3961289957" sldId="938"/>
            <ac:inkMk id="14" creationId="{73344A31-73AC-B98B-50FC-927AE0FEF4D9}"/>
          </ac:inkMkLst>
        </pc:inkChg>
        <pc:inkChg chg="add">
          <ac:chgData name="brian nevins" userId="24b8c7b4a1f239e2" providerId="LiveId" clId="{4C15A684-42E0-433F-9B29-BAF6E3EDF075}" dt="2024-04-13T00:38:46.808" v="18167"/>
          <ac:inkMkLst>
            <pc:docMk/>
            <pc:sldMk cId="3961289957" sldId="938"/>
            <ac:inkMk id="15" creationId="{0AB8A092-1AE5-5ABC-8444-6C9934AF1EE6}"/>
          </ac:inkMkLst>
        </pc:inkChg>
        <pc:inkChg chg="add">
          <ac:chgData name="brian nevins" userId="24b8c7b4a1f239e2" providerId="LiveId" clId="{4C15A684-42E0-433F-9B29-BAF6E3EDF075}" dt="2024-04-13T00:38:46.808" v="18167"/>
          <ac:inkMkLst>
            <pc:docMk/>
            <pc:sldMk cId="3961289957" sldId="938"/>
            <ac:inkMk id="16" creationId="{696B4169-AD0E-002B-AE97-7D64E8D3439D}"/>
          </ac:inkMkLst>
        </pc:inkChg>
        <pc:inkChg chg="add del">
          <ac:chgData name="brian nevins" userId="24b8c7b4a1f239e2" providerId="LiveId" clId="{4C15A684-42E0-433F-9B29-BAF6E3EDF075}" dt="2024-04-13T00:39:40.623" v="18170"/>
          <ac:inkMkLst>
            <pc:docMk/>
            <pc:sldMk cId="3961289957" sldId="938"/>
            <ac:inkMk id="17" creationId="{76196557-BEC8-17EF-0DE8-B2D9F8C1342D}"/>
          </ac:inkMkLst>
        </pc:inkChg>
        <pc:inkChg chg="add">
          <ac:chgData name="brian nevins" userId="24b8c7b4a1f239e2" providerId="LiveId" clId="{4C15A684-42E0-433F-9B29-BAF6E3EDF075}" dt="2024-04-13T00:39:24.304" v="18169" actId="9405"/>
          <ac:inkMkLst>
            <pc:docMk/>
            <pc:sldMk cId="3961289957" sldId="938"/>
            <ac:inkMk id="18" creationId="{BEB8D75E-C32D-7CD9-7E3F-0EAEBD3EEB9A}"/>
          </ac:inkMkLst>
        </pc:inkChg>
        <pc:inkChg chg="add del">
          <ac:chgData name="brian nevins" userId="24b8c7b4a1f239e2" providerId="LiveId" clId="{4C15A684-42E0-433F-9B29-BAF6E3EDF075}" dt="2024-04-13T00:39:45.775" v="18171"/>
          <ac:inkMkLst>
            <pc:docMk/>
            <pc:sldMk cId="3961289957" sldId="938"/>
            <ac:inkMk id="19" creationId="{BFE135B2-A234-CD17-60AD-5737E2BCD512}"/>
          </ac:inkMkLst>
        </pc:inkChg>
        <pc:inkChg chg="add">
          <ac:chgData name="brian nevins" userId="24b8c7b4a1f239e2" providerId="LiveId" clId="{4C15A684-42E0-433F-9B29-BAF6E3EDF075}" dt="2024-04-13T00:39:45.775" v="18171"/>
          <ac:inkMkLst>
            <pc:docMk/>
            <pc:sldMk cId="3961289957" sldId="938"/>
            <ac:inkMk id="20" creationId="{9AC1F0D3-DB32-570B-D08C-42481DABBE7C}"/>
          </ac:inkMkLst>
        </pc:inkChg>
      </pc:sldChg>
      <pc:sldChg chg="addSp delSp modSp add del mod">
        <pc:chgData name="brian nevins" userId="24b8c7b4a1f239e2" providerId="LiveId" clId="{4C15A684-42E0-433F-9B29-BAF6E3EDF075}" dt="2024-04-13T00:21:45.822" v="18036" actId="47"/>
        <pc:sldMkLst>
          <pc:docMk/>
          <pc:sldMk cId="4022974864" sldId="938"/>
        </pc:sldMkLst>
        <pc:spChg chg="add del mod">
          <ac:chgData name="brian nevins" userId="24b8c7b4a1f239e2" providerId="LiveId" clId="{4C15A684-42E0-433F-9B29-BAF6E3EDF075}" dt="2024-04-13T00:21:38.648" v="18034" actId="478"/>
          <ac:spMkLst>
            <pc:docMk/>
            <pc:sldMk cId="4022974864" sldId="938"/>
            <ac:spMk id="4" creationId="{DA5ADF52-C7F7-8592-0766-2FC656ED0CAF}"/>
          </ac:spMkLst>
        </pc:spChg>
        <pc:spChg chg="mod">
          <ac:chgData name="brian nevins" userId="24b8c7b4a1f239e2" providerId="LiveId" clId="{4C15A684-42E0-433F-9B29-BAF6E3EDF075}" dt="2024-04-13T00:03:59.402" v="17984" actId="207"/>
          <ac:spMkLst>
            <pc:docMk/>
            <pc:sldMk cId="4022974864" sldId="938"/>
            <ac:spMk id="8" creationId="{F3FFE535-20F6-8DD2-EDC7-FB2D56FCCAE9}"/>
          </ac:spMkLst>
        </pc:spChg>
        <pc:picChg chg="add del mod">
          <ac:chgData name="brian nevins" userId="24b8c7b4a1f239e2" providerId="LiveId" clId="{4C15A684-42E0-433F-9B29-BAF6E3EDF075}" dt="2024-04-13T00:21:41.208" v="18035" actId="478"/>
          <ac:picMkLst>
            <pc:docMk/>
            <pc:sldMk cId="4022974864" sldId="938"/>
            <ac:picMk id="3" creationId="{CD8966F2-16C7-E855-36C3-254AB4F7F9C4}"/>
          </ac:picMkLst>
        </pc:picChg>
      </pc:sldChg>
      <pc:sldChg chg="addSp delSp modSp add del mod">
        <pc:chgData name="brian nevins" userId="24b8c7b4a1f239e2" providerId="LiveId" clId="{4C15A684-42E0-433F-9B29-BAF6E3EDF075}" dt="2024-04-19T20:52:01.013" v="19001" actId="47"/>
        <pc:sldMkLst>
          <pc:docMk/>
          <pc:sldMk cId="1610948558" sldId="939"/>
        </pc:sldMkLst>
        <pc:spChg chg="mod">
          <ac:chgData name="brian nevins" userId="24b8c7b4a1f239e2" providerId="LiveId" clId="{4C15A684-42E0-433F-9B29-BAF6E3EDF075}" dt="2024-04-13T01:07:14.973" v="18346" actId="13926"/>
          <ac:spMkLst>
            <pc:docMk/>
            <pc:sldMk cId="1610948558" sldId="939"/>
            <ac:spMk id="2" creationId="{6690C9C1-9FC0-4F8A-B817-451E16E61A1A}"/>
          </ac:spMkLst>
        </pc:spChg>
        <pc:picChg chg="mod">
          <ac:chgData name="brian nevins" userId="24b8c7b4a1f239e2" providerId="LiveId" clId="{4C15A684-42E0-433F-9B29-BAF6E3EDF075}" dt="2024-04-13T00:49:48.486" v="18208" actId="14100"/>
          <ac:picMkLst>
            <pc:docMk/>
            <pc:sldMk cId="1610948558" sldId="939"/>
            <ac:picMk id="5" creationId="{90DFC2FF-C28D-C270-D5EA-10F96D8F1077}"/>
          </ac:picMkLst>
        </pc:picChg>
        <pc:inkChg chg="add del">
          <ac:chgData name="brian nevins" userId="24b8c7b4a1f239e2" providerId="LiveId" clId="{4C15A684-42E0-433F-9B29-BAF6E3EDF075}" dt="2024-04-13T00:53:03.832" v="18295" actId="9405"/>
          <ac:inkMkLst>
            <pc:docMk/>
            <pc:sldMk cId="1610948558" sldId="939"/>
            <ac:inkMk id="3" creationId="{413F40B0-C3C1-00B7-DEEF-9D15B31B66ED}"/>
          </ac:inkMkLst>
        </pc:inkChg>
        <pc:inkChg chg="add">
          <ac:chgData name="brian nevins" userId="24b8c7b4a1f239e2" providerId="LiveId" clId="{4C15A684-42E0-433F-9B29-BAF6E3EDF075}" dt="2024-04-13T00:53:25.388" v="18296" actId="9405"/>
          <ac:inkMkLst>
            <pc:docMk/>
            <pc:sldMk cId="1610948558" sldId="939"/>
            <ac:inkMk id="4" creationId="{90FCEFB7-9BD2-C2BB-1459-DCC583C41A5C}"/>
          </ac:inkMkLst>
        </pc:inkChg>
        <pc:inkChg chg="add">
          <ac:chgData name="brian nevins" userId="24b8c7b4a1f239e2" providerId="LiveId" clId="{4C15A684-42E0-433F-9B29-BAF6E3EDF075}" dt="2024-04-13T00:53:29.546" v="18297" actId="9405"/>
          <ac:inkMkLst>
            <pc:docMk/>
            <pc:sldMk cId="1610948558" sldId="939"/>
            <ac:inkMk id="6" creationId="{F47E0872-CD31-CC3E-2688-30E62B288005}"/>
          </ac:inkMkLst>
        </pc:inkChg>
        <pc:inkChg chg="add">
          <ac:chgData name="brian nevins" userId="24b8c7b4a1f239e2" providerId="LiveId" clId="{4C15A684-42E0-433F-9B29-BAF6E3EDF075}" dt="2024-04-13T00:53:31.036" v="18298" actId="9405"/>
          <ac:inkMkLst>
            <pc:docMk/>
            <pc:sldMk cId="1610948558" sldId="939"/>
            <ac:inkMk id="7" creationId="{CDC09E82-5E3F-0035-0588-1AA5AF2C969C}"/>
          </ac:inkMkLst>
        </pc:inkChg>
        <pc:inkChg chg="add">
          <ac:chgData name="brian nevins" userId="24b8c7b4a1f239e2" providerId="LiveId" clId="{4C15A684-42E0-433F-9B29-BAF6E3EDF075}" dt="2024-04-13T00:53:32.714" v="18299" actId="9405"/>
          <ac:inkMkLst>
            <pc:docMk/>
            <pc:sldMk cId="1610948558" sldId="939"/>
            <ac:inkMk id="8" creationId="{72B321A3-33E5-E6B8-7299-9D77EBC775C3}"/>
          </ac:inkMkLst>
        </pc:inkChg>
        <pc:inkChg chg="add">
          <ac:chgData name="brian nevins" userId="24b8c7b4a1f239e2" providerId="LiveId" clId="{4C15A684-42E0-433F-9B29-BAF6E3EDF075}" dt="2024-04-13T00:54:04.935" v="18300" actId="9405"/>
          <ac:inkMkLst>
            <pc:docMk/>
            <pc:sldMk cId="1610948558" sldId="939"/>
            <ac:inkMk id="9" creationId="{DD5518DA-3E58-7F12-9D3F-48451F67427E}"/>
          </ac:inkMkLst>
        </pc:inkChg>
        <pc:inkChg chg="add">
          <ac:chgData name="brian nevins" userId="24b8c7b4a1f239e2" providerId="LiveId" clId="{4C15A684-42E0-433F-9B29-BAF6E3EDF075}" dt="2024-04-13T00:54:07.919" v="18301" actId="9405"/>
          <ac:inkMkLst>
            <pc:docMk/>
            <pc:sldMk cId="1610948558" sldId="939"/>
            <ac:inkMk id="10" creationId="{83573BA4-7766-8CED-1BCC-6275DC6AEAC3}"/>
          </ac:inkMkLst>
        </pc:inkChg>
        <pc:inkChg chg="add">
          <ac:chgData name="brian nevins" userId="24b8c7b4a1f239e2" providerId="LiveId" clId="{4C15A684-42E0-433F-9B29-BAF6E3EDF075}" dt="2024-04-13T00:54:08.780" v="18302" actId="9405"/>
          <ac:inkMkLst>
            <pc:docMk/>
            <pc:sldMk cId="1610948558" sldId="939"/>
            <ac:inkMk id="11" creationId="{4F94F2CF-2E42-E912-19EC-3C45A74940ED}"/>
          </ac:inkMkLst>
        </pc:inkChg>
        <pc:inkChg chg="add">
          <ac:chgData name="brian nevins" userId="24b8c7b4a1f239e2" providerId="LiveId" clId="{4C15A684-42E0-433F-9B29-BAF6E3EDF075}" dt="2024-04-13T00:54:09.792" v="18303" actId="9405"/>
          <ac:inkMkLst>
            <pc:docMk/>
            <pc:sldMk cId="1610948558" sldId="939"/>
            <ac:inkMk id="12" creationId="{3A68E15A-66E3-5ED6-4CEA-AD64FA2B3411}"/>
          </ac:inkMkLst>
        </pc:inkChg>
        <pc:inkChg chg="add">
          <ac:chgData name="brian nevins" userId="24b8c7b4a1f239e2" providerId="LiveId" clId="{4C15A684-42E0-433F-9B29-BAF6E3EDF075}" dt="2024-04-13T00:54:10.828" v="18304" actId="9405"/>
          <ac:inkMkLst>
            <pc:docMk/>
            <pc:sldMk cId="1610948558" sldId="939"/>
            <ac:inkMk id="13" creationId="{0B1A9C65-39A9-A7CA-9FD9-A753CAF6C58F}"/>
          </ac:inkMkLst>
        </pc:inkChg>
        <pc:inkChg chg="add">
          <ac:chgData name="brian nevins" userId="24b8c7b4a1f239e2" providerId="LiveId" clId="{4C15A684-42E0-433F-9B29-BAF6E3EDF075}" dt="2024-04-13T00:54:11.725" v="18305" actId="9405"/>
          <ac:inkMkLst>
            <pc:docMk/>
            <pc:sldMk cId="1610948558" sldId="939"/>
            <ac:inkMk id="14" creationId="{A5A1B997-60B3-5AC1-AD7A-473FBA008534}"/>
          </ac:inkMkLst>
        </pc:inkChg>
        <pc:inkChg chg="add">
          <ac:chgData name="brian nevins" userId="24b8c7b4a1f239e2" providerId="LiveId" clId="{4C15A684-42E0-433F-9B29-BAF6E3EDF075}" dt="2024-04-13T00:54:12.432" v="18306" actId="9405"/>
          <ac:inkMkLst>
            <pc:docMk/>
            <pc:sldMk cId="1610948558" sldId="939"/>
            <ac:inkMk id="15" creationId="{78A5D24F-B646-25C3-B1AF-7806AEE31C2B}"/>
          </ac:inkMkLst>
        </pc:inkChg>
        <pc:inkChg chg="add">
          <ac:chgData name="brian nevins" userId="24b8c7b4a1f239e2" providerId="LiveId" clId="{4C15A684-42E0-433F-9B29-BAF6E3EDF075}" dt="2024-04-13T00:54:15.670" v="18307" actId="9405"/>
          <ac:inkMkLst>
            <pc:docMk/>
            <pc:sldMk cId="1610948558" sldId="939"/>
            <ac:inkMk id="16" creationId="{54927D2A-1355-0B73-B9D3-392B83170039}"/>
          </ac:inkMkLst>
        </pc:inkChg>
        <pc:inkChg chg="add">
          <ac:chgData name="brian nevins" userId="24b8c7b4a1f239e2" providerId="LiveId" clId="{4C15A684-42E0-433F-9B29-BAF6E3EDF075}" dt="2024-04-13T00:54:18.337" v="18308" actId="9405"/>
          <ac:inkMkLst>
            <pc:docMk/>
            <pc:sldMk cId="1610948558" sldId="939"/>
            <ac:inkMk id="17" creationId="{F56C3EF0-1103-F7AE-B256-AD3C6F3427A2}"/>
          </ac:inkMkLst>
        </pc:inkChg>
        <pc:inkChg chg="add">
          <ac:chgData name="brian nevins" userId="24b8c7b4a1f239e2" providerId="LiveId" clId="{4C15A684-42E0-433F-9B29-BAF6E3EDF075}" dt="2024-04-13T00:54:19.872" v="18309" actId="9405"/>
          <ac:inkMkLst>
            <pc:docMk/>
            <pc:sldMk cId="1610948558" sldId="939"/>
            <ac:inkMk id="18" creationId="{6E854D26-F6CB-449C-9728-B42247B44259}"/>
          </ac:inkMkLst>
        </pc:inkChg>
        <pc:inkChg chg="add">
          <ac:chgData name="brian nevins" userId="24b8c7b4a1f239e2" providerId="LiveId" clId="{4C15A684-42E0-433F-9B29-BAF6E3EDF075}" dt="2024-04-13T00:54:21.299" v="18310" actId="9405"/>
          <ac:inkMkLst>
            <pc:docMk/>
            <pc:sldMk cId="1610948558" sldId="939"/>
            <ac:inkMk id="19" creationId="{B9A52C72-3904-FF3A-BA8C-01F782343140}"/>
          </ac:inkMkLst>
        </pc:inkChg>
        <pc:inkChg chg="add">
          <ac:chgData name="brian nevins" userId="24b8c7b4a1f239e2" providerId="LiveId" clId="{4C15A684-42E0-433F-9B29-BAF6E3EDF075}" dt="2024-04-13T00:54:22.451" v="18311" actId="9405"/>
          <ac:inkMkLst>
            <pc:docMk/>
            <pc:sldMk cId="1610948558" sldId="939"/>
            <ac:inkMk id="20" creationId="{74897EED-76ED-0181-B352-4E8EEB59C708}"/>
          </ac:inkMkLst>
        </pc:inkChg>
        <pc:inkChg chg="add">
          <ac:chgData name="brian nevins" userId="24b8c7b4a1f239e2" providerId="LiveId" clId="{4C15A684-42E0-433F-9B29-BAF6E3EDF075}" dt="2024-04-13T00:54:23.688" v="18312" actId="9405"/>
          <ac:inkMkLst>
            <pc:docMk/>
            <pc:sldMk cId="1610948558" sldId="939"/>
            <ac:inkMk id="21" creationId="{98DEC34C-B305-7F39-4E08-600E1A274B37}"/>
          </ac:inkMkLst>
        </pc:inkChg>
        <pc:inkChg chg="add">
          <ac:chgData name="brian nevins" userId="24b8c7b4a1f239e2" providerId="LiveId" clId="{4C15A684-42E0-433F-9B29-BAF6E3EDF075}" dt="2024-04-13T00:54:24.719" v="18313" actId="9405"/>
          <ac:inkMkLst>
            <pc:docMk/>
            <pc:sldMk cId="1610948558" sldId="939"/>
            <ac:inkMk id="22" creationId="{845107C7-8A33-0F2D-B0EE-711D7A4156D0}"/>
          </ac:inkMkLst>
        </pc:inkChg>
        <pc:inkChg chg="add">
          <ac:chgData name="brian nevins" userId="24b8c7b4a1f239e2" providerId="LiveId" clId="{4C15A684-42E0-433F-9B29-BAF6E3EDF075}" dt="2024-04-13T00:54:52.876" v="18314" actId="9405"/>
          <ac:inkMkLst>
            <pc:docMk/>
            <pc:sldMk cId="1610948558" sldId="939"/>
            <ac:inkMk id="23" creationId="{49477175-8341-130E-AD06-EE0498B4CF66}"/>
          </ac:inkMkLst>
        </pc:inkChg>
        <pc:inkChg chg="add">
          <ac:chgData name="brian nevins" userId="24b8c7b4a1f239e2" providerId="LiveId" clId="{4C15A684-42E0-433F-9B29-BAF6E3EDF075}" dt="2024-04-13T00:55:24.508" v="18315" actId="9405"/>
          <ac:inkMkLst>
            <pc:docMk/>
            <pc:sldMk cId="1610948558" sldId="939"/>
            <ac:inkMk id="24" creationId="{8EFCC41D-6950-5D38-A7D1-0D343973C9DB}"/>
          </ac:inkMkLst>
        </pc:inkChg>
        <pc:inkChg chg="add">
          <ac:chgData name="brian nevins" userId="24b8c7b4a1f239e2" providerId="LiveId" clId="{4C15A684-42E0-433F-9B29-BAF6E3EDF075}" dt="2024-04-13T00:55:26.028" v="18316" actId="9405"/>
          <ac:inkMkLst>
            <pc:docMk/>
            <pc:sldMk cId="1610948558" sldId="939"/>
            <ac:inkMk id="25" creationId="{C61EEDBC-0A72-91EB-0174-39E740518FC2}"/>
          </ac:inkMkLst>
        </pc:inkChg>
        <pc:inkChg chg="add">
          <ac:chgData name="brian nevins" userId="24b8c7b4a1f239e2" providerId="LiveId" clId="{4C15A684-42E0-433F-9B29-BAF6E3EDF075}" dt="2024-04-13T00:55:26.823" v="18317" actId="9405"/>
          <ac:inkMkLst>
            <pc:docMk/>
            <pc:sldMk cId="1610948558" sldId="939"/>
            <ac:inkMk id="26" creationId="{E7AF5F67-9B50-6FA0-94D3-BD94C04B1832}"/>
          </ac:inkMkLst>
        </pc:inkChg>
        <pc:inkChg chg="add del">
          <ac:chgData name="brian nevins" userId="24b8c7b4a1f239e2" providerId="LiveId" clId="{4C15A684-42E0-433F-9B29-BAF6E3EDF075}" dt="2024-04-13T00:55:39.600" v="18319" actId="9405"/>
          <ac:inkMkLst>
            <pc:docMk/>
            <pc:sldMk cId="1610948558" sldId="939"/>
            <ac:inkMk id="27" creationId="{05FA05EE-C033-C002-69CE-EADF0F98E8F5}"/>
          </ac:inkMkLst>
        </pc:inkChg>
        <pc:inkChg chg="add">
          <ac:chgData name="brian nevins" userId="24b8c7b4a1f239e2" providerId="LiveId" clId="{4C15A684-42E0-433F-9B29-BAF6E3EDF075}" dt="2024-04-13T00:55:54.064" v="18320" actId="9405"/>
          <ac:inkMkLst>
            <pc:docMk/>
            <pc:sldMk cId="1610948558" sldId="939"/>
            <ac:inkMk id="28" creationId="{BEB8C273-F564-B132-4C0E-FB1B1F8C4005}"/>
          </ac:inkMkLst>
        </pc:inkChg>
        <pc:inkChg chg="add">
          <ac:chgData name="brian nevins" userId="24b8c7b4a1f239e2" providerId="LiveId" clId="{4C15A684-42E0-433F-9B29-BAF6E3EDF075}" dt="2024-04-13T00:56:40.339" v="18321" actId="9405"/>
          <ac:inkMkLst>
            <pc:docMk/>
            <pc:sldMk cId="1610948558" sldId="939"/>
            <ac:inkMk id="29" creationId="{7360C941-CB69-2848-5B49-801956B7216C}"/>
          </ac:inkMkLst>
        </pc:inkChg>
        <pc:inkChg chg="add del">
          <ac:chgData name="brian nevins" userId="24b8c7b4a1f239e2" providerId="LiveId" clId="{4C15A684-42E0-433F-9B29-BAF6E3EDF075}" dt="2024-04-13T01:06:02.943" v="18338"/>
          <ac:inkMkLst>
            <pc:docMk/>
            <pc:sldMk cId="1610948558" sldId="939"/>
            <ac:inkMk id="30" creationId="{93553BF9-A7E7-97A7-F6D1-E625EBA72EC4}"/>
          </ac:inkMkLst>
        </pc:inkChg>
        <pc:inkChg chg="add del">
          <ac:chgData name="brian nevins" userId="24b8c7b4a1f239e2" providerId="LiveId" clId="{4C15A684-42E0-433F-9B29-BAF6E3EDF075}" dt="2024-04-13T01:06:02.943" v="18339"/>
          <ac:inkMkLst>
            <pc:docMk/>
            <pc:sldMk cId="1610948558" sldId="939"/>
            <ac:inkMk id="31" creationId="{CAC63CC5-510B-EFE7-9882-A0974B92FE4D}"/>
          </ac:inkMkLst>
        </pc:inkChg>
        <pc:inkChg chg="add del">
          <ac:chgData name="brian nevins" userId="24b8c7b4a1f239e2" providerId="LiveId" clId="{4C15A684-42E0-433F-9B29-BAF6E3EDF075}" dt="2024-04-13T01:06:02.943" v="18337"/>
          <ac:inkMkLst>
            <pc:docMk/>
            <pc:sldMk cId="1610948558" sldId="939"/>
            <ac:inkMk id="32" creationId="{1114992D-2944-D9DD-F6EE-DF87DE25E46A}"/>
          </ac:inkMkLst>
        </pc:inkChg>
        <pc:inkChg chg="add del">
          <ac:chgData name="brian nevins" userId="24b8c7b4a1f239e2" providerId="LiveId" clId="{4C15A684-42E0-433F-9B29-BAF6E3EDF075}" dt="2024-04-13T01:06:02.943" v="18336"/>
          <ac:inkMkLst>
            <pc:docMk/>
            <pc:sldMk cId="1610948558" sldId="939"/>
            <ac:inkMk id="33" creationId="{751EAFA9-736D-DFB9-9D94-FCE7565BFC9E}"/>
          </ac:inkMkLst>
        </pc:inkChg>
        <pc:inkChg chg="add del">
          <ac:chgData name="brian nevins" userId="24b8c7b4a1f239e2" providerId="LiveId" clId="{4C15A684-42E0-433F-9B29-BAF6E3EDF075}" dt="2024-04-13T01:06:03.991" v="18340"/>
          <ac:inkMkLst>
            <pc:docMk/>
            <pc:sldMk cId="1610948558" sldId="939"/>
            <ac:inkMk id="34" creationId="{0165EF6E-1ACB-EE75-98C7-27AEBEF59D38}"/>
          </ac:inkMkLst>
        </pc:inkChg>
        <pc:inkChg chg="add del">
          <ac:chgData name="brian nevins" userId="24b8c7b4a1f239e2" providerId="LiveId" clId="{4C15A684-42E0-433F-9B29-BAF6E3EDF075}" dt="2024-04-13T01:06:01.711" v="18335"/>
          <ac:inkMkLst>
            <pc:docMk/>
            <pc:sldMk cId="1610948558" sldId="939"/>
            <ac:inkMk id="35" creationId="{D977D6FE-1F81-A935-B5FB-F31B5BD9E8D4}"/>
          </ac:inkMkLst>
        </pc:inkChg>
        <pc:inkChg chg="add del">
          <ac:chgData name="brian nevins" userId="24b8c7b4a1f239e2" providerId="LiveId" clId="{4C15A684-42E0-433F-9B29-BAF6E3EDF075}" dt="2024-04-13T01:05:50.856" v="18334" actId="9405"/>
          <ac:inkMkLst>
            <pc:docMk/>
            <pc:sldMk cId="1610948558" sldId="939"/>
            <ac:inkMk id="36" creationId="{D31E5FF1-A4A0-4E11-2232-C28298FCEF01}"/>
          </ac:inkMkLst>
        </pc:inkChg>
        <pc:inkChg chg="add">
          <ac:chgData name="brian nevins" userId="24b8c7b4a1f239e2" providerId="LiveId" clId="{4C15A684-42E0-433F-9B29-BAF6E3EDF075}" dt="2024-04-13T01:06:35.565" v="18341" actId="9405"/>
          <ac:inkMkLst>
            <pc:docMk/>
            <pc:sldMk cId="1610948558" sldId="939"/>
            <ac:inkMk id="37" creationId="{5240C030-CFD7-3B9F-AC43-DC692476D0C2}"/>
          </ac:inkMkLst>
        </pc:inkChg>
        <pc:inkChg chg="add">
          <ac:chgData name="brian nevins" userId="24b8c7b4a1f239e2" providerId="LiveId" clId="{4C15A684-42E0-433F-9B29-BAF6E3EDF075}" dt="2024-04-13T01:06:38.807" v="18342" actId="9405"/>
          <ac:inkMkLst>
            <pc:docMk/>
            <pc:sldMk cId="1610948558" sldId="939"/>
            <ac:inkMk id="38" creationId="{BC4CA7CF-5152-9FB8-711C-C9F4D6A20F2A}"/>
          </ac:inkMkLst>
        </pc:inkChg>
        <pc:inkChg chg="add">
          <ac:chgData name="brian nevins" userId="24b8c7b4a1f239e2" providerId="LiveId" clId="{4C15A684-42E0-433F-9B29-BAF6E3EDF075}" dt="2024-04-13T01:06:40.768" v="18343" actId="9405"/>
          <ac:inkMkLst>
            <pc:docMk/>
            <pc:sldMk cId="1610948558" sldId="939"/>
            <ac:inkMk id="39" creationId="{F0896526-D3F3-3C94-1364-740A94ADD9D2}"/>
          </ac:inkMkLst>
        </pc:inkChg>
        <pc:inkChg chg="add del">
          <ac:chgData name="brian nevins" userId="24b8c7b4a1f239e2" providerId="LiveId" clId="{4C15A684-42E0-433F-9B29-BAF6E3EDF075}" dt="2024-04-13T01:06:53.361" v="18345" actId="9405"/>
          <ac:inkMkLst>
            <pc:docMk/>
            <pc:sldMk cId="1610948558" sldId="939"/>
            <ac:inkMk id="40" creationId="{248F86B7-DF83-BB9C-BF93-5DE4B6A20DBA}"/>
          </ac:inkMkLst>
        </pc:inkChg>
      </pc:sldChg>
      <pc:sldChg chg="modSp add del mod">
        <pc:chgData name="brian nevins" userId="24b8c7b4a1f239e2" providerId="LiveId" clId="{4C15A684-42E0-433F-9B29-BAF6E3EDF075}" dt="2024-04-19T20:52:01.013" v="19001" actId="47"/>
        <pc:sldMkLst>
          <pc:docMk/>
          <pc:sldMk cId="3564644486" sldId="940"/>
        </pc:sldMkLst>
        <pc:spChg chg="mod">
          <ac:chgData name="brian nevins" userId="24b8c7b4a1f239e2" providerId="LiveId" clId="{4C15A684-42E0-433F-9B29-BAF6E3EDF075}" dt="2024-04-13T01:11:30.385" v="18385" actId="20577"/>
          <ac:spMkLst>
            <pc:docMk/>
            <pc:sldMk cId="3564644486" sldId="940"/>
            <ac:spMk id="3" creationId="{98DA859C-2100-0D3E-8B2C-571002335264}"/>
          </ac:spMkLst>
        </pc:spChg>
      </pc:sldChg>
      <pc:sldChg chg="modSp add del mod">
        <pc:chgData name="brian nevins" userId="24b8c7b4a1f239e2" providerId="LiveId" clId="{4C15A684-42E0-433F-9B29-BAF6E3EDF075}" dt="2024-04-25T17:10:48.516" v="19368" actId="47"/>
        <pc:sldMkLst>
          <pc:docMk/>
          <pc:sldMk cId="1969377642" sldId="941"/>
        </pc:sldMkLst>
        <pc:spChg chg="mod">
          <ac:chgData name="brian nevins" userId="24b8c7b4a1f239e2" providerId="LiveId" clId="{4C15A684-42E0-433F-9B29-BAF6E3EDF075}" dt="2024-04-19T16:58:09.151" v="18615" actId="20577"/>
          <ac:spMkLst>
            <pc:docMk/>
            <pc:sldMk cId="1969377642" sldId="941"/>
            <ac:spMk id="3" creationId="{080510A7-E846-8741-9533-6B0F4AE41F9A}"/>
          </ac:spMkLst>
        </pc:spChg>
      </pc:sldChg>
      <pc:sldChg chg="modSp add del mod ord">
        <pc:chgData name="brian nevins" userId="24b8c7b4a1f239e2" providerId="LiveId" clId="{4C15A684-42E0-433F-9B29-BAF6E3EDF075}" dt="2024-05-29T21:16:03.590" v="22519" actId="47"/>
        <pc:sldMkLst>
          <pc:docMk/>
          <pc:sldMk cId="3943304967" sldId="942"/>
        </pc:sldMkLst>
        <pc:spChg chg="mod">
          <ac:chgData name="brian nevins" userId="24b8c7b4a1f239e2" providerId="LiveId" clId="{4C15A684-42E0-433F-9B29-BAF6E3EDF075}" dt="2024-05-23T20:16:18.357" v="22106" actId="20577"/>
          <ac:spMkLst>
            <pc:docMk/>
            <pc:sldMk cId="3943304967" sldId="942"/>
            <ac:spMk id="3" creationId="{98DA859C-2100-0D3E-8B2C-571002335264}"/>
          </ac:spMkLst>
        </pc:spChg>
      </pc:sldChg>
      <pc:sldChg chg="del">
        <pc:chgData name="brian nevins" userId="24b8c7b4a1f239e2" providerId="LiveId" clId="{4C15A684-42E0-433F-9B29-BAF6E3EDF075}" dt="2024-04-25T17:20:20.380" v="19395" actId="47"/>
        <pc:sldMkLst>
          <pc:docMk/>
          <pc:sldMk cId="1491723239" sldId="943"/>
        </pc:sldMkLst>
      </pc:sldChg>
      <pc:sldChg chg="modSp del mod">
        <pc:chgData name="brian nevins" userId="24b8c7b4a1f239e2" providerId="LiveId" clId="{4C15A684-42E0-433F-9B29-BAF6E3EDF075}" dt="2024-05-02T13:49:25.551" v="19936" actId="47"/>
        <pc:sldMkLst>
          <pc:docMk/>
          <pc:sldMk cId="1593017097" sldId="944"/>
        </pc:sldMkLst>
        <pc:spChg chg="mod">
          <ac:chgData name="brian nevins" userId="24b8c7b4a1f239e2" providerId="LiveId" clId="{4C15A684-42E0-433F-9B29-BAF6E3EDF075}" dt="2024-04-25T17:20:39.516" v="19414" actId="20577"/>
          <ac:spMkLst>
            <pc:docMk/>
            <pc:sldMk cId="1593017097" sldId="944"/>
            <ac:spMk id="3" creationId="{98DA859C-2100-0D3E-8B2C-571002335264}"/>
          </ac:spMkLst>
        </pc:spChg>
      </pc:sldChg>
      <pc:sldChg chg="modSp add del mod">
        <pc:chgData name="brian nevins" userId="24b8c7b4a1f239e2" providerId="LiveId" clId="{4C15A684-42E0-433F-9B29-BAF6E3EDF075}" dt="2024-04-25T17:39:59.782" v="19592" actId="47"/>
        <pc:sldMkLst>
          <pc:docMk/>
          <pc:sldMk cId="303617144" sldId="945"/>
        </pc:sldMkLst>
        <pc:spChg chg="mod">
          <ac:chgData name="brian nevins" userId="24b8c7b4a1f239e2" providerId="LiveId" clId="{4C15A684-42E0-433F-9B29-BAF6E3EDF075}" dt="2024-04-21T12:01:08.508" v="19121" actId="114"/>
          <ac:spMkLst>
            <pc:docMk/>
            <pc:sldMk cId="303617144" sldId="945"/>
            <ac:spMk id="3" creationId="{080510A7-E846-8741-9533-6B0F4AE41F9A}"/>
          </ac:spMkLst>
        </pc:spChg>
      </pc:sldChg>
      <pc:sldChg chg="modSp add del mod">
        <pc:chgData name="brian nevins" userId="24b8c7b4a1f239e2" providerId="LiveId" clId="{4C15A684-42E0-433F-9B29-BAF6E3EDF075}" dt="2024-04-25T17:40:00.909" v="19593" actId="47"/>
        <pc:sldMkLst>
          <pc:docMk/>
          <pc:sldMk cId="419909596" sldId="946"/>
        </pc:sldMkLst>
        <pc:spChg chg="mod">
          <ac:chgData name="brian nevins" userId="24b8c7b4a1f239e2" providerId="LiveId" clId="{4C15A684-42E0-433F-9B29-BAF6E3EDF075}" dt="2024-04-19T20:10:14.926" v="18665" actId="1076"/>
          <ac:spMkLst>
            <pc:docMk/>
            <pc:sldMk cId="419909596" sldId="946"/>
            <ac:spMk id="3" creationId="{080510A7-E846-8741-9533-6B0F4AE41F9A}"/>
          </ac:spMkLst>
        </pc:spChg>
      </pc:sldChg>
      <pc:sldChg chg="modSp add del mod ord">
        <pc:chgData name="brian nevins" userId="24b8c7b4a1f239e2" providerId="LiveId" clId="{4C15A684-42E0-433F-9B29-BAF6E3EDF075}" dt="2024-04-25T17:40:03.199" v="19594" actId="47"/>
        <pc:sldMkLst>
          <pc:docMk/>
          <pc:sldMk cId="346902629" sldId="947"/>
        </pc:sldMkLst>
        <pc:spChg chg="mod">
          <ac:chgData name="brian nevins" userId="24b8c7b4a1f239e2" providerId="LiveId" clId="{4C15A684-42E0-433F-9B29-BAF6E3EDF075}" dt="2024-04-19T20:18:16.895" v="18707" actId="20577"/>
          <ac:spMkLst>
            <pc:docMk/>
            <pc:sldMk cId="346902629" sldId="947"/>
            <ac:spMk id="3" creationId="{98DA859C-2100-0D3E-8B2C-571002335264}"/>
          </ac:spMkLst>
        </pc:spChg>
      </pc:sldChg>
      <pc:sldChg chg="modSp add del mod ord">
        <pc:chgData name="brian nevins" userId="24b8c7b4a1f239e2" providerId="LiveId" clId="{4C15A684-42E0-433F-9B29-BAF6E3EDF075}" dt="2024-05-29T21:16:03.590" v="22519" actId="47"/>
        <pc:sldMkLst>
          <pc:docMk/>
          <pc:sldMk cId="381164968" sldId="948"/>
        </pc:sldMkLst>
        <pc:spChg chg="mod">
          <ac:chgData name="brian nevins" userId="24b8c7b4a1f239e2" providerId="LiveId" clId="{4C15A684-42E0-433F-9B29-BAF6E3EDF075}" dt="2024-05-23T20:25:28.724" v="22315" actId="20577"/>
          <ac:spMkLst>
            <pc:docMk/>
            <pc:sldMk cId="381164968" sldId="948"/>
            <ac:spMk id="3" creationId="{98DA859C-2100-0D3E-8B2C-571002335264}"/>
          </ac:spMkLst>
        </pc:spChg>
      </pc:sldChg>
      <pc:sldChg chg="add del">
        <pc:chgData name="brian nevins" userId="24b8c7b4a1f239e2" providerId="LiveId" clId="{4C15A684-42E0-433F-9B29-BAF6E3EDF075}" dt="2024-04-19T20:51:20.007" v="18999" actId="2696"/>
        <pc:sldMkLst>
          <pc:docMk/>
          <pc:sldMk cId="3313721436" sldId="949"/>
        </pc:sldMkLst>
      </pc:sldChg>
      <pc:sldChg chg="modSp add del mod">
        <pc:chgData name="brian nevins" userId="24b8c7b4a1f239e2" providerId="LiveId" clId="{4C15A684-42E0-433F-9B29-BAF6E3EDF075}" dt="2024-04-25T17:40:06.466" v="19596" actId="47"/>
        <pc:sldMkLst>
          <pc:docMk/>
          <pc:sldMk cId="829600889" sldId="950"/>
        </pc:sldMkLst>
        <pc:spChg chg="mod">
          <ac:chgData name="brian nevins" userId="24b8c7b4a1f239e2" providerId="LiveId" clId="{4C15A684-42E0-433F-9B29-BAF6E3EDF075}" dt="2024-04-20T10:20:39.612" v="19007" actId="207"/>
          <ac:spMkLst>
            <pc:docMk/>
            <pc:sldMk cId="829600889" sldId="950"/>
            <ac:spMk id="3" creationId="{080510A7-E846-8741-9533-6B0F4AE41F9A}"/>
          </ac:spMkLst>
        </pc:spChg>
      </pc:sldChg>
      <pc:sldChg chg="modSp add del mod">
        <pc:chgData name="brian nevins" userId="24b8c7b4a1f239e2" providerId="LiveId" clId="{4C15A684-42E0-433F-9B29-BAF6E3EDF075}" dt="2024-04-21T12:11:24.581" v="19122" actId="47"/>
        <pc:sldMkLst>
          <pc:docMk/>
          <pc:sldMk cId="2846196620" sldId="951"/>
        </pc:sldMkLst>
        <pc:spChg chg="mod">
          <ac:chgData name="brian nevins" userId="24b8c7b4a1f239e2" providerId="LiveId" clId="{4C15A684-42E0-433F-9B29-BAF6E3EDF075}" dt="2024-04-20T10:21:03.515" v="19013" actId="207"/>
          <ac:spMkLst>
            <pc:docMk/>
            <pc:sldMk cId="2846196620" sldId="951"/>
            <ac:spMk id="3" creationId="{080510A7-E846-8741-9533-6B0F4AE41F9A}"/>
          </ac:spMkLst>
        </pc:spChg>
      </pc:sldChg>
      <pc:sldChg chg="modSp add del mod">
        <pc:chgData name="brian nevins" userId="24b8c7b4a1f239e2" providerId="LiveId" clId="{4C15A684-42E0-433F-9B29-BAF6E3EDF075}" dt="2024-04-25T17:40:08.865" v="19598" actId="47"/>
        <pc:sldMkLst>
          <pc:docMk/>
          <pc:sldMk cId="4161740996" sldId="952"/>
        </pc:sldMkLst>
        <pc:spChg chg="mod">
          <ac:chgData name="brian nevins" userId="24b8c7b4a1f239e2" providerId="LiveId" clId="{4C15A684-42E0-433F-9B29-BAF6E3EDF075}" dt="2024-04-20T10:21:21.795" v="19018" actId="403"/>
          <ac:spMkLst>
            <pc:docMk/>
            <pc:sldMk cId="4161740996" sldId="952"/>
            <ac:spMk id="3" creationId="{080510A7-E846-8741-9533-6B0F4AE41F9A}"/>
          </ac:spMkLst>
        </pc:spChg>
      </pc:sldChg>
      <pc:sldChg chg="modSp add del mod">
        <pc:chgData name="brian nevins" userId="24b8c7b4a1f239e2" providerId="LiveId" clId="{4C15A684-42E0-433F-9B29-BAF6E3EDF075}" dt="2024-04-25T17:40:07.888" v="19597" actId="47"/>
        <pc:sldMkLst>
          <pc:docMk/>
          <pc:sldMk cId="1523183502" sldId="953"/>
        </pc:sldMkLst>
        <pc:spChg chg="mod">
          <ac:chgData name="brian nevins" userId="24b8c7b4a1f239e2" providerId="LiveId" clId="{4C15A684-42E0-433F-9B29-BAF6E3EDF075}" dt="2024-04-20T10:38:47.076" v="19081" actId="404"/>
          <ac:spMkLst>
            <pc:docMk/>
            <pc:sldMk cId="1523183502" sldId="953"/>
            <ac:spMk id="3" creationId="{080510A7-E846-8741-9533-6B0F4AE41F9A}"/>
          </ac:spMkLst>
        </pc:spChg>
      </pc:sldChg>
      <pc:sldChg chg="modSp add del mod">
        <pc:chgData name="brian nevins" userId="24b8c7b4a1f239e2" providerId="LiveId" clId="{4C15A684-42E0-433F-9B29-BAF6E3EDF075}" dt="2024-05-02T01:20:03.264" v="19822" actId="47"/>
        <pc:sldMkLst>
          <pc:docMk/>
          <pc:sldMk cId="226877474" sldId="954"/>
        </pc:sldMkLst>
        <pc:spChg chg="mod">
          <ac:chgData name="brian nevins" userId="24b8c7b4a1f239e2" providerId="LiveId" clId="{4C15A684-42E0-433F-9B29-BAF6E3EDF075}" dt="2024-04-21T12:22:59.917" v="19189" actId="20577"/>
          <ac:spMkLst>
            <pc:docMk/>
            <pc:sldMk cId="226877474" sldId="954"/>
            <ac:spMk id="2" creationId="{6690C9C1-9FC0-4F8A-B817-451E16E61A1A}"/>
          </ac:spMkLst>
        </pc:spChg>
        <pc:spChg chg="mod">
          <ac:chgData name="brian nevins" userId="24b8c7b4a1f239e2" providerId="LiveId" clId="{4C15A684-42E0-433F-9B29-BAF6E3EDF075}" dt="2024-04-21T12:23:27.917" v="19205" actId="114"/>
          <ac:spMkLst>
            <pc:docMk/>
            <pc:sldMk cId="226877474" sldId="954"/>
            <ac:spMk id="3" creationId="{080510A7-E846-8741-9533-6B0F4AE41F9A}"/>
          </ac:spMkLst>
        </pc:spChg>
      </pc:sldChg>
      <pc:sldChg chg="modSp add del mod">
        <pc:chgData name="brian nevins" userId="24b8c7b4a1f239e2" providerId="LiveId" clId="{4C15A684-42E0-433F-9B29-BAF6E3EDF075}" dt="2024-04-21T12:16:23.487" v="19167" actId="47"/>
        <pc:sldMkLst>
          <pc:docMk/>
          <pc:sldMk cId="4128228500" sldId="954"/>
        </pc:sldMkLst>
        <pc:spChg chg="mod">
          <ac:chgData name="brian nevins" userId="24b8c7b4a1f239e2" providerId="LiveId" clId="{4C15A684-42E0-433F-9B29-BAF6E3EDF075}" dt="2024-04-21T12:14:29.377" v="19132" actId="6549"/>
          <ac:spMkLst>
            <pc:docMk/>
            <pc:sldMk cId="4128228500" sldId="954"/>
            <ac:spMk id="3" creationId="{080510A7-E846-8741-9533-6B0F4AE41F9A}"/>
          </ac:spMkLst>
        </pc:spChg>
      </pc:sldChg>
      <pc:sldChg chg="modSp add del mod">
        <pc:chgData name="brian nevins" userId="24b8c7b4a1f239e2" providerId="LiveId" clId="{4C15A684-42E0-433F-9B29-BAF6E3EDF075}" dt="2024-05-02T01:19:16.461" v="19815" actId="47"/>
        <pc:sldMkLst>
          <pc:docMk/>
          <pc:sldMk cId="398020886" sldId="955"/>
        </pc:sldMkLst>
        <pc:spChg chg="mod">
          <ac:chgData name="brian nevins" userId="24b8c7b4a1f239e2" providerId="LiveId" clId="{4C15A684-42E0-433F-9B29-BAF6E3EDF075}" dt="2024-04-25T17:10:39.457" v="19366" actId="20577"/>
          <ac:spMkLst>
            <pc:docMk/>
            <pc:sldMk cId="398020886" sldId="955"/>
            <ac:spMk id="3" creationId="{080510A7-E846-8741-9533-6B0F4AE41F9A}"/>
          </ac:spMkLst>
        </pc:spChg>
      </pc:sldChg>
      <pc:sldChg chg="modSp add del mod">
        <pc:chgData name="brian nevins" userId="24b8c7b4a1f239e2" providerId="LiveId" clId="{4C15A684-42E0-433F-9B29-BAF6E3EDF075}" dt="2024-04-21T12:16:26.151" v="19168" actId="47"/>
        <pc:sldMkLst>
          <pc:docMk/>
          <pc:sldMk cId="2334338336" sldId="955"/>
        </pc:sldMkLst>
        <pc:spChg chg="mod">
          <ac:chgData name="brian nevins" userId="24b8c7b4a1f239e2" providerId="LiveId" clId="{4C15A684-42E0-433F-9B29-BAF6E3EDF075}" dt="2024-04-21T12:16:19.343" v="19166" actId="6549"/>
          <ac:spMkLst>
            <pc:docMk/>
            <pc:sldMk cId="2334338336" sldId="955"/>
            <ac:spMk id="3" creationId="{080510A7-E846-8741-9533-6B0F4AE41F9A}"/>
          </ac:spMkLst>
        </pc:spChg>
      </pc:sldChg>
      <pc:sldChg chg="modSp add del mod">
        <pc:chgData name="brian nevins" userId="24b8c7b4a1f239e2" providerId="LiveId" clId="{4C15A684-42E0-433F-9B29-BAF6E3EDF075}" dt="2024-05-02T01:19:16.461" v="19815" actId="47"/>
        <pc:sldMkLst>
          <pc:docMk/>
          <pc:sldMk cId="2987808751" sldId="956"/>
        </pc:sldMkLst>
        <pc:spChg chg="mod">
          <ac:chgData name="brian nevins" userId="24b8c7b4a1f239e2" providerId="LiveId" clId="{4C15A684-42E0-433F-9B29-BAF6E3EDF075}" dt="2024-04-25T17:11:23.074" v="19375" actId="20577"/>
          <ac:spMkLst>
            <pc:docMk/>
            <pc:sldMk cId="2987808751" sldId="956"/>
            <ac:spMk id="3" creationId="{080510A7-E846-8741-9533-6B0F4AE41F9A}"/>
          </ac:spMkLst>
        </pc:spChg>
      </pc:sldChg>
      <pc:sldChg chg="modSp add del mod ord">
        <pc:chgData name="brian nevins" userId="24b8c7b4a1f239e2" providerId="LiveId" clId="{4C15A684-42E0-433F-9B29-BAF6E3EDF075}" dt="2024-05-02T01:19:21.752" v="19816" actId="47"/>
        <pc:sldMkLst>
          <pc:docMk/>
          <pc:sldMk cId="1339732177" sldId="957"/>
        </pc:sldMkLst>
        <pc:spChg chg="mod">
          <ac:chgData name="brian nevins" userId="24b8c7b4a1f239e2" providerId="LiveId" clId="{4C15A684-42E0-433F-9B29-BAF6E3EDF075}" dt="2024-04-25T17:21:50.916" v="19464" actId="20577"/>
          <ac:spMkLst>
            <pc:docMk/>
            <pc:sldMk cId="1339732177" sldId="957"/>
            <ac:spMk id="2" creationId="{6690C9C1-9FC0-4F8A-B817-451E16E61A1A}"/>
          </ac:spMkLst>
        </pc:spChg>
        <pc:spChg chg="mod">
          <ac:chgData name="brian nevins" userId="24b8c7b4a1f239e2" providerId="LiveId" clId="{4C15A684-42E0-433F-9B29-BAF6E3EDF075}" dt="2024-04-25T17:22:57.786" v="19502" actId="20577"/>
          <ac:spMkLst>
            <pc:docMk/>
            <pc:sldMk cId="1339732177" sldId="957"/>
            <ac:spMk id="3" creationId="{080510A7-E846-8741-9533-6B0F4AE41F9A}"/>
          </ac:spMkLst>
        </pc:spChg>
      </pc:sldChg>
      <pc:sldChg chg="modSp add del mod">
        <pc:chgData name="brian nevins" userId="24b8c7b4a1f239e2" providerId="LiveId" clId="{4C15A684-42E0-433F-9B29-BAF6E3EDF075}" dt="2024-04-25T17:39:06.384" v="19591" actId="47"/>
        <pc:sldMkLst>
          <pc:docMk/>
          <pc:sldMk cId="525432698" sldId="958"/>
        </pc:sldMkLst>
        <pc:spChg chg="mod">
          <ac:chgData name="brian nevins" userId="24b8c7b4a1f239e2" providerId="LiveId" clId="{4C15A684-42E0-433F-9B29-BAF6E3EDF075}" dt="2024-04-25T17:35:52.450" v="19520" actId="1076"/>
          <ac:spMkLst>
            <pc:docMk/>
            <pc:sldMk cId="525432698" sldId="958"/>
            <ac:spMk id="3" creationId="{080510A7-E846-8741-9533-6B0F4AE41F9A}"/>
          </ac:spMkLst>
        </pc:spChg>
      </pc:sldChg>
      <pc:sldChg chg="modSp add del mod">
        <pc:chgData name="brian nevins" userId="24b8c7b4a1f239e2" providerId="LiveId" clId="{4C15A684-42E0-433F-9B29-BAF6E3EDF075}" dt="2024-04-27T12:19:43.366" v="19723" actId="2696"/>
        <pc:sldMkLst>
          <pc:docMk/>
          <pc:sldMk cId="1575810719" sldId="959"/>
        </pc:sldMkLst>
        <pc:spChg chg="mod">
          <ac:chgData name="brian nevins" userId="24b8c7b4a1f239e2" providerId="LiveId" clId="{4C15A684-42E0-433F-9B29-BAF6E3EDF075}" dt="2024-04-25T17:38:24.218" v="19590" actId="6549"/>
          <ac:spMkLst>
            <pc:docMk/>
            <pc:sldMk cId="1575810719" sldId="959"/>
            <ac:spMk id="3" creationId="{080510A7-E846-8741-9533-6B0F4AE41F9A}"/>
          </ac:spMkLst>
        </pc:spChg>
      </pc:sldChg>
      <pc:sldChg chg="modSp add del mod">
        <pc:chgData name="brian nevins" userId="24b8c7b4a1f239e2" providerId="LiveId" clId="{4C15A684-42E0-433F-9B29-BAF6E3EDF075}" dt="2024-05-02T13:49:42.970" v="19937" actId="47"/>
        <pc:sldMkLst>
          <pc:docMk/>
          <pc:sldMk cId="1030895259" sldId="960"/>
        </pc:sldMkLst>
        <pc:spChg chg="mod">
          <ac:chgData name="brian nevins" userId="24b8c7b4a1f239e2" providerId="LiveId" clId="{4C15A684-42E0-433F-9B29-BAF6E3EDF075}" dt="2024-04-25T17:37:53.212" v="19585" actId="20577"/>
          <ac:spMkLst>
            <pc:docMk/>
            <pc:sldMk cId="1030895259" sldId="960"/>
            <ac:spMk id="3" creationId="{080510A7-E846-8741-9533-6B0F4AE41F9A}"/>
          </ac:spMkLst>
        </pc:spChg>
      </pc:sldChg>
      <pc:sldChg chg="modSp add del mod">
        <pc:chgData name="brian nevins" userId="24b8c7b4a1f239e2" providerId="LiveId" clId="{4C15A684-42E0-433F-9B29-BAF6E3EDF075}" dt="2024-05-02T15:53:29.083" v="19979" actId="47"/>
        <pc:sldMkLst>
          <pc:docMk/>
          <pc:sldMk cId="2716023184" sldId="961"/>
        </pc:sldMkLst>
        <pc:spChg chg="mod">
          <ac:chgData name="brian nevins" userId="24b8c7b4a1f239e2" providerId="LiveId" clId="{4C15A684-42E0-433F-9B29-BAF6E3EDF075}" dt="2024-04-25T17:42:20.381" v="19690" actId="20577"/>
          <ac:spMkLst>
            <pc:docMk/>
            <pc:sldMk cId="2716023184" sldId="961"/>
            <ac:spMk id="2" creationId="{6690C9C1-9FC0-4F8A-B817-451E16E61A1A}"/>
          </ac:spMkLst>
        </pc:spChg>
        <pc:spChg chg="mod">
          <ac:chgData name="brian nevins" userId="24b8c7b4a1f239e2" providerId="LiveId" clId="{4C15A684-42E0-433F-9B29-BAF6E3EDF075}" dt="2024-04-25T17:42:43.123" v="19692" actId="20577"/>
          <ac:spMkLst>
            <pc:docMk/>
            <pc:sldMk cId="2716023184" sldId="961"/>
            <ac:spMk id="3" creationId="{080510A7-E846-8741-9533-6B0F4AE41F9A}"/>
          </ac:spMkLst>
        </pc:spChg>
      </pc:sldChg>
      <pc:sldChg chg="modSp add del mod">
        <pc:chgData name="brian nevins" userId="24b8c7b4a1f239e2" providerId="LiveId" clId="{4C15A684-42E0-433F-9B29-BAF6E3EDF075}" dt="2024-05-02T01:19:26.745" v="19817" actId="47"/>
        <pc:sldMkLst>
          <pc:docMk/>
          <pc:sldMk cId="3364979650" sldId="962"/>
        </pc:sldMkLst>
        <pc:spChg chg="mod">
          <ac:chgData name="brian nevins" userId="24b8c7b4a1f239e2" providerId="LiveId" clId="{4C15A684-42E0-433F-9B29-BAF6E3EDF075}" dt="2024-04-25T18:01:25.173" v="19721" actId="255"/>
          <ac:spMkLst>
            <pc:docMk/>
            <pc:sldMk cId="3364979650" sldId="962"/>
            <ac:spMk id="3" creationId="{080510A7-E846-8741-9533-6B0F4AE41F9A}"/>
          </ac:spMkLst>
        </pc:spChg>
      </pc:sldChg>
      <pc:sldChg chg="modSp add del mod">
        <pc:chgData name="brian nevins" userId="24b8c7b4a1f239e2" providerId="LiveId" clId="{4C15A684-42E0-433F-9B29-BAF6E3EDF075}" dt="2024-05-15T13:38:08.779" v="21451" actId="47"/>
        <pc:sldMkLst>
          <pc:docMk/>
          <pc:sldMk cId="676445906" sldId="963"/>
        </pc:sldMkLst>
        <pc:spChg chg="mod">
          <ac:chgData name="brian nevins" userId="24b8c7b4a1f239e2" providerId="LiveId" clId="{4C15A684-42E0-433F-9B29-BAF6E3EDF075}" dt="2024-05-10T17:59:03.359" v="20515" actId="20577"/>
          <ac:spMkLst>
            <pc:docMk/>
            <pc:sldMk cId="676445906" sldId="963"/>
            <ac:spMk id="2" creationId="{6690C9C1-9FC0-4F8A-B817-451E16E61A1A}"/>
          </ac:spMkLst>
        </pc:spChg>
      </pc:sldChg>
      <pc:sldChg chg="add del">
        <pc:chgData name="brian nevins" userId="24b8c7b4a1f239e2" providerId="LiveId" clId="{4C15A684-42E0-433F-9B29-BAF6E3EDF075}" dt="2024-05-02T01:18:58.741" v="19811" actId="47"/>
        <pc:sldMkLst>
          <pc:docMk/>
          <pc:sldMk cId="2635558056" sldId="964"/>
        </pc:sldMkLst>
      </pc:sldChg>
      <pc:sldChg chg="delSp modSp add del mod">
        <pc:chgData name="brian nevins" userId="24b8c7b4a1f239e2" providerId="LiveId" clId="{4C15A684-42E0-433F-9B29-BAF6E3EDF075}" dt="2024-05-02T20:37:46.244" v="20226" actId="47"/>
        <pc:sldMkLst>
          <pc:docMk/>
          <pc:sldMk cId="2628624268" sldId="965"/>
        </pc:sldMkLst>
        <pc:spChg chg="del mod">
          <ac:chgData name="brian nevins" userId="24b8c7b4a1f239e2" providerId="LiveId" clId="{4C15A684-42E0-433F-9B29-BAF6E3EDF075}" dt="2024-05-02T01:19:06.553" v="19814"/>
          <ac:spMkLst>
            <pc:docMk/>
            <pc:sldMk cId="2628624268" sldId="965"/>
            <ac:spMk id="3" creationId="{076BE18D-7425-A49D-3533-C3F4A638C77E}"/>
          </ac:spMkLst>
        </pc:spChg>
      </pc:sldChg>
      <pc:sldChg chg="modSp add del mod ord">
        <pc:chgData name="brian nevins" userId="24b8c7b4a1f239e2" providerId="LiveId" clId="{4C15A684-42E0-433F-9B29-BAF6E3EDF075}" dt="2024-05-10T19:32:07.636" v="20628" actId="47"/>
        <pc:sldMkLst>
          <pc:docMk/>
          <pc:sldMk cId="2980699129" sldId="966"/>
        </pc:sldMkLst>
        <pc:spChg chg="mod">
          <ac:chgData name="brian nevins" userId="24b8c7b4a1f239e2" providerId="LiveId" clId="{4C15A684-42E0-433F-9B29-BAF6E3EDF075}" dt="2024-05-02T13:46:28.078" v="19935" actId="20577"/>
          <ac:spMkLst>
            <pc:docMk/>
            <pc:sldMk cId="2980699129" sldId="966"/>
            <ac:spMk id="2" creationId="{6690C9C1-9FC0-4F8A-B817-451E16E61A1A}"/>
          </ac:spMkLst>
        </pc:spChg>
        <pc:spChg chg="mod">
          <ac:chgData name="brian nevins" userId="24b8c7b4a1f239e2" providerId="LiveId" clId="{4C15A684-42E0-433F-9B29-BAF6E3EDF075}" dt="2024-05-02T13:46:08.522" v="19902" actId="6549"/>
          <ac:spMkLst>
            <pc:docMk/>
            <pc:sldMk cId="2980699129" sldId="966"/>
            <ac:spMk id="3" creationId="{080510A7-E846-8741-9533-6B0F4AE41F9A}"/>
          </ac:spMkLst>
        </pc:spChg>
      </pc:sldChg>
      <pc:sldChg chg="modSp add del mod">
        <pc:chgData name="brian nevins" userId="24b8c7b4a1f239e2" providerId="LiveId" clId="{4C15A684-42E0-433F-9B29-BAF6E3EDF075}" dt="2024-05-23T20:28:14.205" v="22341" actId="47"/>
        <pc:sldMkLst>
          <pc:docMk/>
          <pc:sldMk cId="256731047" sldId="967"/>
        </pc:sldMkLst>
        <pc:spChg chg="mod">
          <ac:chgData name="brian nevins" userId="24b8c7b4a1f239e2" providerId="LiveId" clId="{4C15A684-42E0-433F-9B29-BAF6E3EDF075}" dt="2024-05-15T16:49:06.550" v="21854" actId="1076"/>
          <ac:spMkLst>
            <pc:docMk/>
            <pc:sldMk cId="256731047" sldId="967"/>
            <ac:spMk id="3" creationId="{98DA859C-2100-0D3E-8B2C-571002335264}"/>
          </ac:spMkLst>
        </pc:spChg>
      </pc:sldChg>
      <pc:sldChg chg="modSp add del mod ord">
        <pc:chgData name="brian nevins" userId="24b8c7b4a1f239e2" providerId="LiveId" clId="{4C15A684-42E0-433F-9B29-BAF6E3EDF075}" dt="2024-05-15T13:45:26.551" v="21744" actId="47"/>
        <pc:sldMkLst>
          <pc:docMk/>
          <pc:sldMk cId="3196713378" sldId="968"/>
        </pc:sldMkLst>
        <pc:spChg chg="mod">
          <ac:chgData name="brian nevins" userId="24b8c7b4a1f239e2" providerId="LiveId" clId="{4C15A684-42E0-433F-9B29-BAF6E3EDF075}" dt="2024-05-10T20:07:52.521" v="20912" actId="27636"/>
          <ac:spMkLst>
            <pc:docMk/>
            <pc:sldMk cId="3196713378" sldId="968"/>
            <ac:spMk id="2" creationId="{6690C9C1-9FC0-4F8A-B817-451E16E61A1A}"/>
          </ac:spMkLst>
        </pc:spChg>
        <pc:spChg chg="mod">
          <ac:chgData name="brian nevins" userId="24b8c7b4a1f239e2" providerId="LiveId" clId="{4C15A684-42E0-433F-9B29-BAF6E3EDF075}" dt="2024-05-10T20:11:55.677" v="20959"/>
          <ac:spMkLst>
            <pc:docMk/>
            <pc:sldMk cId="3196713378" sldId="968"/>
            <ac:spMk id="3" creationId="{080510A7-E846-8741-9533-6B0F4AE41F9A}"/>
          </ac:spMkLst>
        </pc:spChg>
      </pc:sldChg>
      <pc:sldChg chg="modSp add del mod ord">
        <pc:chgData name="brian nevins" userId="24b8c7b4a1f239e2" providerId="LiveId" clId="{4C15A684-42E0-433F-9B29-BAF6E3EDF075}" dt="2024-05-10T20:50:35.582" v="21198" actId="47"/>
        <pc:sldMkLst>
          <pc:docMk/>
          <pc:sldMk cId="3009800576" sldId="969"/>
        </pc:sldMkLst>
        <pc:spChg chg="mod">
          <ac:chgData name="brian nevins" userId="24b8c7b4a1f239e2" providerId="LiveId" clId="{4C15A684-42E0-433F-9B29-BAF6E3EDF075}" dt="2024-05-03T22:33:53.993" v="20355" actId="404"/>
          <ac:spMkLst>
            <pc:docMk/>
            <pc:sldMk cId="3009800576" sldId="969"/>
            <ac:spMk id="2" creationId="{6690C9C1-9FC0-4F8A-B817-451E16E61A1A}"/>
          </ac:spMkLst>
        </pc:spChg>
        <pc:spChg chg="mod">
          <ac:chgData name="brian nevins" userId="24b8c7b4a1f239e2" providerId="LiveId" clId="{4C15A684-42E0-433F-9B29-BAF6E3EDF075}" dt="2024-05-03T22:34:19.530" v="20357" actId="1076"/>
          <ac:spMkLst>
            <pc:docMk/>
            <pc:sldMk cId="3009800576" sldId="969"/>
            <ac:spMk id="3" creationId="{080510A7-E846-8741-9533-6B0F4AE41F9A}"/>
          </ac:spMkLst>
        </pc:spChg>
      </pc:sldChg>
      <pc:sldChg chg="modSp add del mod ord">
        <pc:chgData name="brian nevins" userId="24b8c7b4a1f239e2" providerId="LiveId" clId="{4C15A684-42E0-433F-9B29-BAF6E3EDF075}" dt="2024-05-15T13:45:26.551" v="21744" actId="47"/>
        <pc:sldMkLst>
          <pc:docMk/>
          <pc:sldMk cId="2667171478" sldId="970"/>
        </pc:sldMkLst>
        <pc:spChg chg="mod">
          <ac:chgData name="brian nevins" userId="24b8c7b4a1f239e2" providerId="LiveId" clId="{4C15A684-42E0-433F-9B29-BAF6E3EDF075}" dt="2024-05-10T20:47:12.931" v="21197" actId="20577"/>
          <ac:spMkLst>
            <pc:docMk/>
            <pc:sldMk cId="2667171478" sldId="970"/>
            <ac:spMk id="3" creationId="{98DA859C-2100-0D3E-8B2C-571002335264}"/>
          </ac:spMkLst>
        </pc:spChg>
      </pc:sldChg>
      <pc:sldChg chg="modSp add del mod">
        <pc:chgData name="brian nevins" userId="24b8c7b4a1f239e2" providerId="LiveId" clId="{4C15A684-42E0-433F-9B29-BAF6E3EDF075}" dt="2024-05-10T20:50:35.582" v="21198" actId="47"/>
        <pc:sldMkLst>
          <pc:docMk/>
          <pc:sldMk cId="4071348856" sldId="971"/>
        </pc:sldMkLst>
        <pc:spChg chg="mod">
          <ac:chgData name="brian nevins" userId="24b8c7b4a1f239e2" providerId="LiveId" clId="{4C15A684-42E0-433F-9B29-BAF6E3EDF075}" dt="2024-05-02T19:02:11.386" v="20142"/>
          <ac:spMkLst>
            <pc:docMk/>
            <pc:sldMk cId="4071348856" sldId="971"/>
            <ac:spMk id="3" creationId="{98DA859C-2100-0D3E-8B2C-571002335264}"/>
          </ac:spMkLst>
        </pc:spChg>
      </pc:sldChg>
      <pc:sldChg chg="modSp add del mod">
        <pc:chgData name="brian nevins" userId="24b8c7b4a1f239e2" providerId="LiveId" clId="{4C15A684-42E0-433F-9B29-BAF6E3EDF075}" dt="2024-05-10T20:50:35.582" v="21198" actId="47"/>
        <pc:sldMkLst>
          <pc:docMk/>
          <pc:sldMk cId="399025772" sldId="972"/>
        </pc:sldMkLst>
        <pc:spChg chg="mod">
          <ac:chgData name="brian nevins" userId="24b8c7b4a1f239e2" providerId="LiveId" clId="{4C15A684-42E0-433F-9B29-BAF6E3EDF075}" dt="2024-05-02T20:30:44.277" v="20163" actId="20577"/>
          <ac:spMkLst>
            <pc:docMk/>
            <pc:sldMk cId="399025772" sldId="972"/>
            <ac:spMk id="3" creationId="{98DA859C-2100-0D3E-8B2C-571002335264}"/>
          </ac:spMkLst>
        </pc:spChg>
      </pc:sldChg>
      <pc:sldChg chg="modSp add del mod">
        <pc:chgData name="brian nevins" userId="24b8c7b4a1f239e2" providerId="LiveId" clId="{4C15A684-42E0-433F-9B29-BAF6E3EDF075}" dt="2024-05-10T20:50:35.582" v="21198" actId="47"/>
        <pc:sldMkLst>
          <pc:docMk/>
          <pc:sldMk cId="140707574" sldId="973"/>
        </pc:sldMkLst>
        <pc:spChg chg="mod">
          <ac:chgData name="brian nevins" userId="24b8c7b4a1f239e2" providerId="LiveId" clId="{4C15A684-42E0-433F-9B29-BAF6E3EDF075}" dt="2024-05-02T20:31:19.756" v="20186" actId="20577"/>
          <ac:spMkLst>
            <pc:docMk/>
            <pc:sldMk cId="140707574" sldId="973"/>
            <ac:spMk id="3" creationId="{98DA859C-2100-0D3E-8B2C-571002335264}"/>
          </ac:spMkLst>
        </pc:spChg>
      </pc:sldChg>
      <pc:sldChg chg="modSp add del mod">
        <pc:chgData name="brian nevins" userId="24b8c7b4a1f239e2" providerId="LiveId" clId="{4C15A684-42E0-433F-9B29-BAF6E3EDF075}" dt="2024-05-10T20:50:35.582" v="21198" actId="47"/>
        <pc:sldMkLst>
          <pc:docMk/>
          <pc:sldMk cId="2280810246" sldId="974"/>
        </pc:sldMkLst>
        <pc:spChg chg="mod">
          <ac:chgData name="brian nevins" userId="24b8c7b4a1f239e2" providerId="LiveId" clId="{4C15A684-42E0-433F-9B29-BAF6E3EDF075}" dt="2024-05-02T20:35:13.229" v="20193" actId="20577"/>
          <ac:spMkLst>
            <pc:docMk/>
            <pc:sldMk cId="2280810246" sldId="974"/>
            <ac:spMk id="3" creationId="{98DA859C-2100-0D3E-8B2C-571002335264}"/>
          </ac:spMkLst>
        </pc:spChg>
      </pc:sldChg>
      <pc:sldChg chg="addSp delSp modSp add del mod">
        <pc:chgData name="brian nevins" userId="24b8c7b4a1f239e2" providerId="LiveId" clId="{4C15A684-42E0-433F-9B29-BAF6E3EDF075}" dt="2024-05-15T13:45:26.551" v="21744" actId="47"/>
        <pc:sldMkLst>
          <pc:docMk/>
          <pc:sldMk cId="3692195493" sldId="975"/>
        </pc:sldMkLst>
        <pc:spChg chg="mod">
          <ac:chgData name="brian nevins" userId="24b8c7b4a1f239e2" providerId="LiveId" clId="{4C15A684-42E0-433F-9B29-BAF6E3EDF075}" dt="2024-05-10T20:34:28.583" v="21039" actId="20577"/>
          <ac:spMkLst>
            <pc:docMk/>
            <pc:sldMk cId="3692195493" sldId="975"/>
            <ac:spMk id="2" creationId="{6690C9C1-9FC0-4F8A-B817-451E16E61A1A}"/>
          </ac:spMkLst>
        </pc:spChg>
        <pc:spChg chg="del mod">
          <ac:chgData name="brian nevins" userId="24b8c7b4a1f239e2" providerId="LiveId" clId="{4C15A684-42E0-433F-9B29-BAF6E3EDF075}" dt="2024-05-10T20:34:31.042" v="21041"/>
          <ac:spMkLst>
            <pc:docMk/>
            <pc:sldMk cId="3692195493" sldId="975"/>
            <ac:spMk id="3" creationId="{080510A7-E846-8741-9533-6B0F4AE41F9A}"/>
          </ac:spMkLst>
        </pc:spChg>
        <pc:spChg chg="add del mod">
          <ac:chgData name="brian nevins" userId="24b8c7b4a1f239e2" providerId="LiveId" clId="{4C15A684-42E0-433F-9B29-BAF6E3EDF075}" dt="2024-05-10T20:35:17.363" v="21045" actId="22"/>
          <ac:spMkLst>
            <pc:docMk/>
            <pc:sldMk cId="3692195493" sldId="975"/>
            <ac:spMk id="5" creationId="{21B59381-E760-F9D6-5C3C-ED1442972CDB}"/>
          </ac:spMkLst>
        </pc:spChg>
        <pc:spChg chg="add mod">
          <ac:chgData name="brian nevins" userId="24b8c7b4a1f239e2" providerId="LiveId" clId="{4C15A684-42E0-433F-9B29-BAF6E3EDF075}" dt="2024-05-10T20:38:37.567" v="21114" actId="255"/>
          <ac:spMkLst>
            <pc:docMk/>
            <pc:sldMk cId="3692195493" sldId="975"/>
            <ac:spMk id="6" creationId="{99FC9E93-23C8-F1D8-179D-6D3FFE154EF5}"/>
          </ac:spMkLst>
        </pc:spChg>
      </pc:sldChg>
      <pc:sldChg chg="modSp add del mod ord">
        <pc:chgData name="brian nevins" userId="24b8c7b4a1f239e2" providerId="LiveId" clId="{4C15A684-42E0-433F-9B29-BAF6E3EDF075}" dt="2024-05-10T20:50:35.582" v="21198" actId="47"/>
        <pc:sldMkLst>
          <pc:docMk/>
          <pc:sldMk cId="542148266" sldId="976"/>
        </pc:sldMkLst>
        <pc:spChg chg="mod">
          <ac:chgData name="brian nevins" userId="24b8c7b4a1f239e2" providerId="LiveId" clId="{4C15A684-42E0-433F-9B29-BAF6E3EDF075}" dt="2024-05-04T00:24:23.127" v="20369"/>
          <ac:spMkLst>
            <pc:docMk/>
            <pc:sldMk cId="542148266" sldId="976"/>
            <ac:spMk id="3" creationId="{080510A7-E846-8741-9533-6B0F4AE41F9A}"/>
          </ac:spMkLst>
        </pc:spChg>
      </pc:sldChg>
      <pc:sldChg chg="modSp add del mod">
        <pc:chgData name="brian nevins" userId="24b8c7b4a1f239e2" providerId="LiveId" clId="{4C15A684-42E0-433F-9B29-BAF6E3EDF075}" dt="2024-05-15T13:38:08.779" v="21451" actId="47"/>
        <pc:sldMkLst>
          <pc:docMk/>
          <pc:sldMk cId="2304646783" sldId="977"/>
        </pc:sldMkLst>
        <pc:spChg chg="mod">
          <ac:chgData name="brian nevins" userId="24b8c7b4a1f239e2" providerId="LiveId" clId="{4C15A684-42E0-433F-9B29-BAF6E3EDF075}" dt="2024-05-10T18:11:21.470" v="20522" actId="20577"/>
          <ac:spMkLst>
            <pc:docMk/>
            <pc:sldMk cId="2304646783" sldId="977"/>
            <ac:spMk id="6" creationId="{2EFFB869-D1E9-3162-78FE-9320D69B47CB}"/>
          </ac:spMkLst>
        </pc:spChg>
      </pc:sldChg>
      <pc:sldChg chg="modSp add del mod">
        <pc:chgData name="brian nevins" userId="24b8c7b4a1f239e2" providerId="LiveId" clId="{4C15A684-42E0-433F-9B29-BAF6E3EDF075}" dt="2024-05-23T20:22:00.045" v="22217" actId="47"/>
        <pc:sldMkLst>
          <pc:docMk/>
          <pc:sldMk cId="3470847187" sldId="978"/>
        </pc:sldMkLst>
        <pc:spChg chg="mod">
          <ac:chgData name="brian nevins" userId="24b8c7b4a1f239e2" providerId="LiveId" clId="{4C15A684-42E0-433F-9B29-BAF6E3EDF075}" dt="2024-05-15T13:41:06.534" v="21612" actId="20577"/>
          <ac:spMkLst>
            <pc:docMk/>
            <pc:sldMk cId="3470847187" sldId="978"/>
            <ac:spMk id="3" creationId="{98DA859C-2100-0D3E-8B2C-571002335264}"/>
          </ac:spMkLst>
        </pc:spChg>
      </pc:sldChg>
      <pc:sldChg chg="modSp add del mod ord">
        <pc:chgData name="brian nevins" userId="24b8c7b4a1f239e2" providerId="LiveId" clId="{4C15A684-42E0-433F-9B29-BAF6E3EDF075}" dt="2024-05-15T13:42:28.505" v="21669" actId="47"/>
        <pc:sldMkLst>
          <pc:docMk/>
          <pc:sldMk cId="1458156062" sldId="979"/>
        </pc:sldMkLst>
        <pc:spChg chg="mod">
          <ac:chgData name="brian nevins" userId="24b8c7b4a1f239e2" providerId="LiveId" clId="{4C15A684-42E0-433F-9B29-BAF6E3EDF075}" dt="2024-05-10T19:36:24.674" v="20741" actId="20577"/>
          <ac:spMkLst>
            <pc:docMk/>
            <pc:sldMk cId="1458156062" sldId="979"/>
            <ac:spMk id="2" creationId="{6690C9C1-9FC0-4F8A-B817-451E16E61A1A}"/>
          </ac:spMkLst>
        </pc:spChg>
        <pc:spChg chg="mod">
          <ac:chgData name="brian nevins" userId="24b8c7b4a1f239e2" providerId="LiveId" clId="{4C15A684-42E0-433F-9B29-BAF6E3EDF075}" dt="2024-05-10T19:37:42.123" v="20754" actId="20577"/>
          <ac:spMkLst>
            <pc:docMk/>
            <pc:sldMk cId="1458156062" sldId="979"/>
            <ac:spMk id="3" creationId="{080510A7-E846-8741-9533-6B0F4AE41F9A}"/>
          </ac:spMkLst>
        </pc:spChg>
      </pc:sldChg>
      <pc:sldChg chg="modSp add del mod">
        <pc:chgData name="brian nevins" userId="24b8c7b4a1f239e2" providerId="LiveId" clId="{4C15A684-42E0-433F-9B29-BAF6E3EDF075}" dt="2024-05-15T13:45:06.985" v="21741" actId="47"/>
        <pc:sldMkLst>
          <pc:docMk/>
          <pc:sldMk cId="908670845" sldId="980"/>
        </pc:sldMkLst>
        <pc:spChg chg="mod">
          <ac:chgData name="brian nevins" userId="24b8c7b4a1f239e2" providerId="LiveId" clId="{4C15A684-42E0-433F-9B29-BAF6E3EDF075}" dt="2024-05-10T19:56:22.625" v="20820" actId="20577"/>
          <ac:spMkLst>
            <pc:docMk/>
            <pc:sldMk cId="908670845" sldId="980"/>
            <ac:spMk id="3" creationId="{98DA859C-2100-0D3E-8B2C-571002335264}"/>
          </ac:spMkLst>
        </pc:spChg>
      </pc:sldChg>
      <pc:sldChg chg="modSp add del mod">
        <pc:chgData name="brian nevins" userId="24b8c7b4a1f239e2" providerId="LiveId" clId="{4C15A684-42E0-433F-9B29-BAF6E3EDF075}" dt="2024-05-15T13:45:09.295" v="21742" actId="47"/>
        <pc:sldMkLst>
          <pc:docMk/>
          <pc:sldMk cId="3696808062" sldId="981"/>
        </pc:sldMkLst>
        <pc:spChg chg="mod">
          <ac:chgData name="brian nevins" userId="24b8c7b4a1f239e2" providerId="LiveId" clId="{4C15A684-42E0-433F-9B29-BAF6E3EDF075}" dt="2024-05-10T20:00:42.121" v="20858" actId="20577"/>
          <ac:spMkLst>
            <pc:docMk/>
            <pc:sldMk cId="3696808062" sldId="981"/>
            <ac:spMk id="3" creationId="{98DA859C-2100-0D3E-8B2C-571002335264}"/>
          </ac:spMkLst>
        </pc:spChg>
      </pc:sldChg>
      <pc:sldChg chg="modSp add del mod">
        <pc:chgData name="brian nevins" userId="24b8c7b4a1f239e2" providerId="LiveId" clId="{4C15A684-42E0-433F-9B29-BAF6E3EDF075}" dt="2024-05-15T13:45:13.503" v="21743" actId="47"/>
        <pc:sldMkLst>
          <pc:docMk/>
          <pc:sldMk cId="3518120774" sldId="982"/>
        </pc:sldMkLst>
        <pc:spChg chg="mod">
          <ac:chgData name="brian nevins" userId="24b8c7b4a1f239e2" providerId="LiveId" clId="{4C15A684-42E0-433F-9B29-BAF6E3EDF075}" dt="2024-05-10T20:32:11.239" v="20982" actId="20577"/>
          <ac:spMkLst>
            <pc:docMk/>
            <pc:sldMk cId="3518120774" sldId="982"/>
            <ac:spMk id="3" creationId="{98DA859C-2100-0D3E-8B2C-571002335264}"/>
          </ac:spMkLst>
        </pc:spChg>
      </pc:sldChg>
      <pc:sldChg chg="modSp add del mod ord">
        <pc:chgData name="brian nevins" userId="24b8c7b4a1f239e2" providerId="LiveId" clId="{4C15A684-42E0-433F-9B29-BAF6E3EDF075}" dt="2024-05-15T13:45:26.551" v="21744" actId="47"/>
        <pc:sldMkLst>
          <pc:docMk/>
          <pc:sldMk cId="3081505969" sldId="983"/>
        </pc:sldMkLst>
        <pc:spChg chg="mod">
          <ac:chgData name="brian nevins" userId="24b8c7b4a1f239e2" providerId="LiveId" clId="{4C15A684-42E0-433F-9B29-BAF6E3EDF075}" dt="2024-05-10T20:39:11.769" v="21124" actId="6549"/>
          <ac:spMkLst>
            <pc:docMk/>
            <pc:sldMk cId="3081505969" sldId="983"/>
            <ac:spMk id="6" creationId="{99FC9E93-23C8-F1D8-179D-6D3FFE154EF5}"/>
          </ac:spMkLst>
        </pc:spChg>
      </pc:sldChg>
      <pc:sldChg chg="add del">
        <pc:chgData name="brian nevins" userId="24b8c7b4a1f239e2" providerId="LiveId" clId="{4C15A684-42E0-433F-9B29-BAF6E3EDF075}" dt="2024-05-15T13:45:26.551" v="21744" actId="47"/>
        <pc:sldMkLst>
          <pc:docMk/>
          <pc:sldMk cId="3838073980" sldId="984"/>
        </pc:sldMkLst>
      </pc:sldChg>
      <pc:sldChg chg="add del">
        <pc:chgData name="brian nevins" userId="24b8c7b4a1f239e2" providerId="LiveId" clId="{4C15A684-42E0-433F-9B29-BAF6E3EDF075}" dt="2024-05-15T13:45:26.551" v="21744" actId="47"/>
        <pc:sldMkLst>
          <pc:docMk/>
          <pc:sldMk cId="682606533" sldId="985"/>
        </pc:sldMkLst>
      </pc:sldChg>
      <pc:sldChg chg="modSp add del mod">
        <pc:chgData name="brian nevins" userId="24b8c7b4a1f239e2" providerId="LiveId" clId="{4C15A684-42E0-433F-9B29-BAF6E3EDF075}" dt="2024-05-15T13:45:26.551" v="21744" actId="47"/>
        <pc:sldMkLst>
          <pc:docMk/>
          <pc:sldMk cId="3836595594" sldId="986"/>
        </pc:sldMkLst>
        <pc:spChg chg="mod">
          <ac:chgData name="brian nevins" userId="24b8c7b4a1f239e2" providerId="LiveId" clId="{4C15A684-42E0-433F-9B29-BAF6E3EDF075}" dt="2024-05-10T20:41:34.850" v="21157" actId="1036"/>
          <ac:spMkLst>
            <pc:docMk/>
            <pc:sldMk cId="3836595594" sldId="986"/>
            <ac:spMk id="6" creationId="{99FC9E93-23C8-F1D8-179D-6D3FFE154EF5}"/>
          </ac:spMkLst>
        </pc:spChg>
      </pc:sldChg>
      <pc:sldChg chg="modSp add del mod">
        <pc:chgData name="brian nevins" userId="24b8c7b4a1f239e2" providerId="LiveId" clId="{4C15A684-42E0-433F-9B29-BAF6E3EDF075}" dt="2024-05-15T13:45:26.551" v="21744" actId="47"/>
        <pc:sldMkLst>
          <pc:docMk/>
          <pc:sldMk cId="3730717524" sldId="987"/>
        </pc:sldMkLst>
        <pc:spChg chg="mod">
          <ac:chgData name="brian nevins" userId="24b8c7b4a1f239e2" providerId="LiveId" clId="{4C15A684-42E0-433F-9B29-BAF6E3EDF075}" dt="2024-05-10T20:41:48.406" v="21177" actId="1036"/>
          <ac:spMkLst>
            <pc:docMk/>
            <pc:sldMk cId="3730717524" sldId="987"/>
            <ac:spMk id="6" creationId="{99FC9E93-23C8-F1D8-179D-6D3FFE154EF5}"/>
          </ac:spMkLst>
        </pc:spChg>
      </pc:sldChg>
      <pc:sldChg chg="modSp add del mod ord">
        <pc:chgData name="brian nevins" userId="24b8c7b4a1f239e2" providerId="LiveId" clId="{4C15A684-42E0-433F-9B29-BAF6E3EDF075}" dt="2024-05-15T13:45:36.154" v="21745" actId="47"/>
        <pc:sldMkLst>
          <pc:docMk/>
          <pc:sldMk cId="260341425" sldId="988"/>
        </pc:sldMkLst>
        <pc:spChg chg="mod">
          <ac:chgData name="brian nevins" userId="24b8c7b4a1f239e2" providerId="LiveId" clId="{4C15A684-42E0-433F-9B29-BAF6E3EDF075}" dt="2024-05-11T23:30:25.284" v="21215" actId="20577"/>
          <ac:spMkLst>
            <pc:docMk/>
            <pc:sldMk cId="260341425" sldId="988"/>
            <ac:spMk id="2" creationId="{6690C9C1-9FC0-4F8A-B817-451E16E61A1A}"/>
          </ac:spMkLst>
        </pc:spChg>
        <pc:spChg chg="mod">
          <ac:chgData name="brian nevins" userId="24b8c7b4a1f239e2" providerId="LiveId" clId="{4C15A684-42E0-433F-9B29-BAF6E3EDF075}" dt="2024-05-11T23:31:04.301" v="21235" actId="403"/>
          <ac:spMkLst>
            <pc:docMk/>
            <pc:sldMk cId="260341425" sldId="988"/>
            <ac:spMk id="6" creationId="{99FC9E93-23C8-F1D8-179D-6D3FFE154EF5}"/>
          </ac:spMkLst>
        </pc:spChg>
      </pc:sldChg>
      <pc:sldChg chg="delSp modSp add mod">
        <pc:chgData name="brian nevins" userId="24b8c7b4a1f239e2" providerId="LiveId" clId="{4C15A684-42E0-433F-9B29-BAF6E3EDF075}" dt="2024-05-15T13:45:43.217" v="21748"/>
        <pc:sldMkLst>
          <pc:docMk/>
          <pc:sldMk cId="870885306" sldId="989"/>
        </pc:sldMkLst>
        <pc:spChg chg="del mod">
          <ac:chgData name="brian nevins" userId="24b8c7b4a1f239e2" providerId="LiveId" clId="{4C15A684-42E0-433F-9B29-BAF6E3EDF075}" dt="2024-05-15T13:45:43.217" v="21748"/>
          <ac:spMkLst>
            <pc:docMk/>
            <pc:sldMk cId="870885306" sldId="989"/>
            <ac:spMk id="6" creationId="{99FC9E93-23C8-F1D8-179D-6D3FFE154EF5}"/>
          </ac:spMkLst>
        </pc:spChg>
      </pc:sldChg>
      <pc:sldChg chg="modSp add del mod">
        <pc:chgData name="brian nevins" userId="24b8c7b4a1f239e2" providerId="LiveId" clId="{4C15A684-42E0-433F-9B29-BAF6E3EDF075}" dt="2024-05-23T19:45:18.730" v="21895" actId="47"/>
        <pc:sldMkLst>
          <pc:docMk/>
          <pc:sldMk cId="3475685488" sldId="990"/>
        </pc:sldMkLst>
        <pc:spChg chg="mod">
          <ac:chgData name="brian nevins" userId="24b8c7b4a1f239e2" providerId="LiveId" clId="{4C15A684-42E0-433F-9B29-BAF6E3EDF075}" dt="2024-05-15T12:27:01.802" v="21398" actId="1076"/>
          <ac:spMkLst>
            <pc:docMk/>
            <pc:sldMk cId="3475685488" sldId="990"/>
            <ac:spMk id="4" creationId="{B4B22223-7A92-90F1-7868-FDCC06691588}"/>
          </ac:spMkLst>
        </pc:spChg>
      </pc:sldChg>
      <pc:sldChg chg="modSp add del mod">
        <pc:chgData name="brian nevins" userId="24b8c7b4a1f239e2" providerId="LiveId" clId="{4C15A684-42E0-433F-9B29-BAF6E3EDF075}" dt="2024-05-23T19:45:03.328" v="21889" actId="47"/>
        <pc:sldMkLst>
          <pc:docMk/>
          <pc:sldMk cId="2004144342" sldId="991"/>
        </pc:sldMkLst>
        <pc:spChg chg="mod">
          <ac:chgData name="brian nevins" userId="24b8c7b4a1f239e2" providerId="LiveId" clId="{4C15A684-42E0-433F-9B29-BAF6E3EDF075}" dt="2024-05-15T12:33:15.423" v="21427" actId="20577"/>
          <ac:spMkLst>
            <pc:docMk/>
            <pc:sldMk cId="2004144342" sldId="991"/>
            <ac:spMk id="4" creationId="{B4B22223-7A92-90F1-7868-FDCC06691588}"/>
          </ac:spMkLst>
        </pc:spChg>
      </pc:sldChg>
      <pc:sldChg chg="modSp add del mod">
        <pc:chgData name="brian nevins" userId="24b8c7b4a1f239e2" providerId="LiveId" clId="{4C15A684-42E0-433F-9B29-BAF6E3EDF075}" dt="2024-05-29T21:16:03.590" v="22519" actId="47"/>
        <pc:sldMkLst>
          <pc:docMk/>
          <pc:sldMk cId="1510771277" sldId="992"/>
        </pc:sldMkLst>
        <pc:spChg chg="mod">
          <ac:chgData name="brian nevins" userId="24b8c7b4a1f239e2" providerId="LiveId" clId="{4C15A684-42E0-433F-9B29-BAF6E3EDF075}" dt="2024-05-23T20:21:12.621" v="22216" actId="20577"/>
          <ac:spMkLst>
            <pc:docMk/>
            <pc:sldMk cId="1510771277" sldId="992"/>
            <ac:spMk id="3" creationId="{98DA859C-2100-0D3E-8B2C-571002335264}"/>
          </ac:spMkLst>
        </pc:spChg>
      </pc:sldChg>
      <pc:sldChg chg="addSp delSp modSp del mod">
        <pc:chgData name="brian nevins" userId="24b8c7b4a1f239e2" providerId="LiveId" clId="{4C15A684-42E0-433F-9B29-BAF6E3EDF075}" dt="2024-06-06T20:03:00.072" v="23456" actId="47"/>
        <pc:sldMkLst>
          <pc:docMk/>
          <pc:sldMk cId="403500960" sldId="993"/>
        </pc:sldMkLst>
        <pc:spChg chg="add mod">
          <ac:chgData name="brian nevins" userId="24b8c7b4a1f239e2" providerId="LiveId" clId="{4C15A684-42E0-433F-9B29-BAF6E3EDF075}" dt="2024-05-29T21:15:19.090" v="22518" actId="255"/>
          <ac:spMkLst>
            <pc:docMk/>
            <pc:sldMk cId="403500960" sldId="993"/>
            <ac:spMk id="3" creationId="{53A3FC04-9FC0-2CF9-130E-74201A013E8B}"/>
          </ac:spMkLst>
        </pc:spChg>
        <pc:spChg chg="del mod">
          <ac:chgData name="brian nevins" userId="24b8c7b4a1f239e2" providerId="LiveId" clId="{4C15A684-42E0-433F-9B29-BAF6E3EDF075}" dt="2024-05-23T19:45:34.050" v="21899"/>
          <ac:spMkLst>
            <pc:docMk/>
            <pc:sldMk cId="403500960" sldId="993"/>
            <ac:spMk id="4" creationId="{B4B22223-7A92-90F1-7868-FDCC06691588}"/>
          </ac:spMkLst>
        </pc:spChg>
      </pc:sldChg>
      <pc:sldChg chg="del">
        <pc:chgData name="brian nevins" userId="24b8c7b4a1f239e2" providerId="LiveId" clId="{4C15A684-42E0-433F-9B29-BAF6E3EDF075}" dt="2024-05-23T19:45:36.337" v="21900" actId="47"/>
        <pc:sldMkLst>
          <pc:docMk/>
          <pc:sldMk cId="1142282357" sldId="994"/>
        </pc:sldMkLst>
      </pc:sldChg>
      <pc:sldChg chg="modSp add del mod ord">
        <pc:chgData name="brian nevins" userId="24b8c7b4a1f239e2" providerId="LiveId" clId="{4C15A684-42E0-433F-9B29-BAF6E3EDF075}" dt="2024-06-07T18:18:06.042" v="23722" actId="47"/>
        <pc:sldMkLst>
          <pc:docMk/>
          <pc:sldMk cId="1827583484" sldId="994"/>
        </pc:sldMkLst>
        <pc:spChg chg="mod">
          <ac:chgData name="brian nevins" userId="24b8c7b4a1f239e2" providerId="LiveId" clId="{4C15A684-42E0-433F-9B29-BAF6E3EDF075}" dt="2024-06-01T19:17:06.071" v="23247" actId="20577"/>
          <ac:spMkLst>
            <pc:docMk/>
            <pc:sldMk cId="1827583484" sldId="994"/>
            <ac:spMk id="2" creationId="{6690C9C1-9FC0-4F8A-B817-451E16E61A1A}"/>
          </ac:spMkLst>
        </pc:spChg>
        <pc:spChg chg="mod">
          <ac:chgData name="brian nevins" userId="24b8c7b4a1f239e2" providerId="LiveId" clId="{4C15A684-42E0-433F-9B29-BAF6E3EDF075}" dt="2024-06-01T19:17:47.723" v="23257" actId="6549"/>
          <ac:spMkLst>
            <pc:docMk/>
            <pc:sldMk cId="1827583484" sldId="994"/>
            <ac:spMk id="3" creationId="{53A3FC04-9FC0-2CF9-130E-74201A013E8B}"/>
          </ac:spMkLst>
        </pc:spChg>
      </pc:sldChg>
      <pc:sldChg chg="modSp add del mod">
        <pc:chgData name="brian nevins" userId="24b8c7b4a1f239e2" providerId="LiveId" clId="{4C15A684-42E0-433F-9B29-BAF6E3EDF075}" dt="2024-06-06T20:03:10.131" v="23457" actId="47"/>
        <pc:sldMkLst>
          <pc:docMk/>
          <pc:sldMk cId="314887548" sldId="995"/>
        </pc:sldMkLst>
        <pc:spChg chg="mod">
          <ac:chgData name="brian nevins" userId="24b8c7b4a1f239e2" providerId="LiveId" clId="{4C15A684-42E0-433F-9B29-BAF6E3EDF075}" dt="2024-05-31T14:52:29.883" v="22925" actId="6549"/>
          <ac:spMkLst>
            <pc:docMk/>
            <pc:sldMk cId="314887548" sldId="995"/>
            <ac:spMk id="3" creationId="{53A3FC04-9FC0-2CF9-130E-74201A013E8B}"/>
          </ac:spMkLst>
        </pc:spChg>
      </pc:sldChg>
      <pc:sldChg chg="modSp del mod">
        <pc:chgData name="brian nevins" userId="24b8c7b4a1f239e2" providerId="LiveId" clId="{4C15A684-42E0-433F-9B29-BAF6E3EDF075}" dt="2024-05-29T21:16:03.590" v="22519" actId="47"/>
        <pc:sldMkLst>
          <pc:docMk/>
          <pc:sldMk cId="3433132051" sldId="995"/>
        </pc:sldMkLst>
        <pc:spChg chg="mod">
          <ac:chgData name="brian nevins" userId="24b8c7b4a1f239e2" providerId="LiveId" clId="{4C15A684-42E0-433F-9B29-BAF6E3EDF075}" dt="2024-05-23T20:18:30.529" v="22149" actId="20577"/>
          <ac:spMkLst>
            <pc:docMk/>
            <pc:sldMk cId="3433132051" sldId="995"/>
            <ac:spMk id="2" creationId="{6690C9C1-9FC0-4F8A-B817-451E16E61A1A}"/>
          </ac:spMkLst>
        </pc:spChg>
        <pc:spChg chg="mod">
          <ac:chgData name="brian nevins" userId="24b8c7b4a1f239e2" providerId="LiveId" clId="{4C15A684-42E0-433F-9B29-BAF6E3EDF075}" dt="2024-05-23T20:18:12.085" v="22121" actId="404"/>
          <ac:spMkLst>
            <pc:docMk/>
            <pc:sldMk cId="3433132051" sldId="995"/>
            <ac:spMk id="4" creationId="{B4B22223-7A92-90F1-7868-FDCC06691588}"/>
          </ac:spMkLst>
        </pc:spChg>
      </pc:sldChg>
      <pc:sldChg chg="modSp add mod">
        <pc:chgData name="brian nevins" userId="24b8c7b4a1f239e2" providerId="LiveId" clId="{4C15A684-42E0-433F-9B29-BAF6E3EDF075}" dt="2024-06-22T14:53:47.218" v="24266" actId="6549"/>
        <pc:sldMkLst>
          <pc:docMk/>
          <pc:sldMk cId="947657913" sldId="996"/>
        </pc:sldMkLst>
        <pc:spChg chg="mod">
          <ac:chgData name="brian nevins" userId="24b8c7b4a1f239e2" providerId="LiveId" clId="{4C15A684-42E0-433F-9B29-BAF6E3EDF075}" dt="2024-06-22T14:53:47.218" v="24266" actId="6549"/>
          <ac:spMkLst>
            <pc:docMk/>
            <pc:sldMk cId="947657913" sldId="996"/>
            <ac:spMk id="3" creationId="{53A3FC04-9FC0-2CF9-130E-74201A013E8B}"/>
          </ac:spMkLst>
        </pc:spChg>
      </pc:sldChg>
      <pc:sldChg chg="modSp del mod">
        <pc:chgData name="brian nevins" userId="24b8c7b4a1f239e2" providerId="LiveId" clId="{4C15A684-42E0-433F-9B29-BAF6E3EDF075}" dt="2024-05-29T21:16:03.590" v="22519" actId="47"/>
        <pc:sldMkLst>
          <pc:docMk/>
          <pc:sldMk cId="1145881328" sldId="996"/>
        </pc:sldMkLst>
        <pc:spChg chg="mod">
          <ac:chgData name="brian nevins" userId="24b8c7b4a1f239e2" providerId="LiveId" clId="{4C15A684-42E0-433F-9B29-BAF6E3EDF075}" dt="2024-05-23T20:22:23.432" v="22250" actId="20577"/>
          <ac:spMkLst>
            <pc:docMk/>
            <pc:sldMk cId="1145881328" sldId="996"/>
            <ac:spMk id="2" creationId="{6690C9C1-9FC0-4F8A-B817-451E16E61A1A}"/>
          </ac:spMkLst>
        </pc:spChg>
        <pc:spChg chg="mod">
          <ac:chgData name="brian nevins" userId="24b8c7b4a1f239e2" providerId="LiveId" clId="{4C15A684-42E0-433F-9B29-BAF6E3EDF075}" dt="2024-05-23T20:24:06.776" v="22280" actId="6549"/>
          <ac:spMkLst>
            <pc:docMk/>
            <pc:sldMk cId="1145881328" sldId="996"/>
            <ac:spMk id="4" creationId="{B4B22223-7A92-90F1-7868-FDCC06691588}"/>
          </ac:spMkLst>
        </pc:spChg>
      </pc:sldChg>
      <pc:sldChg chg="addSp delSp modSp add del mod ord">
        <pc:chgData name="brian nevins" userId="24b8c7b4a1f239e2" providerId="LiveId" clId="{4C15A684-42E0-433F-9B29-BAF6E3EDF075}" dt="2024-05-20T00:17:49.788" v="21878" actId="2696"/>
        <pc:sldMkLst>
          <pc:docMk/>
          <pc:sldMk cId="1465390857" sldId="997"/>
        </pc:sldMkLst>
        <pc:spChg chg="del">
          <ac:chgData name="brian nevins" userId="24b8c7b4a1f239e2" providerId="LiveId" clId="{4C15A684-42E0-433F-9B29-BAF6E3EDF075}" dt="2024-05-19T01:14:44.573" v="21858" actId="478"/>
          <ac:spMkLst>
            <pc:docMk/>
            <pc:sldMk cId="1465390857" sldId="997"/>
            <ac:spMk id="2" creationId="{6690C9C1-9FC0-4F8A-B817-451E16E61A1A}"/>
          </ac:spMkLst>
        </pc:spChg>
        <pc:spChg chg="del mod">
          <ac:chgData name="brian nevins" userId="24b8c7b4a1f239e2" providerId="LiveId" clId="{4C15A684-42E0-433F-9B29-BAF6E3EDF075}" dt="2024-05-19T01:19:08.276" v="21877" actId="478"/>
          <ac:spMkLst>
            <pc:docMk/>
            <pc:sldMk cId="1465390857" sldId="997"/>
            <ac:spMk id="4" creationId="{B4B22223-7A92-90F1-7868-FDCC06691588}"/>
          </ac:spMkLst>
        </pc:spChg>
        <pc:spChg chg="add del mod">
          <ac:chgData name="brian nevins" userId="24b8c7b4a1f239e2" providerId="LiveId" clId="{4C15A684-42E0-433F-9B29-BAF6E3EDF075}" dt="2024-05-19T01:15:16.012" v="21860" actId="478"/>
          <ac:spMkLst>
            <pc:docMk/>
            <pc:sldMk cId="1465390857" sldId="997"/>
            <ac:spMk id="5" creationId="{F74DCC81-4256-10DF-E369-207E60F52CD0}"/>
          </ac:spMkLst>
        </pc:spChg>
      </pc:sldChg>
      <pc:sldChg chg="add del">
        <pc:chgData name="brian nevins" userId="24b8c7b4a1f239e2" providerId="LiveId" clId="{4C15A684-42E0-433F-9B29-BAF6E3EDF075}" dt="2024-05-29T21:16:03.590" v="22519" actId="47"/>
        <pc:sldMkLst>
          <pc:docMk/>
          <pc:sldMk cId="2311525058" sldId="997"/>
        </pc:sldMkLst>
      </pc:sldChg>
      <pc:sldChg chg="add del">
        <pc:chgData name="brian nevins" userId="24b8c7b4a1f239e2" providerId="LiveId" clId="{4C15A684-42E0-433F-9B29-BAF6E3EDF075}" dt="2024-06-06T20:03:21.586" v="23459" actId="47"/>
        <pc:sldMkLst>
          <pc:docMk/>
          <pc:sldMk cId="3252048208" sldId="997"/>
        </pc:sldMkLst>
      </pc:sldChg>
      <pc:sldChg chg="add del">
        <pc:chgData name="brian nevins" userId="24b8c7b4a1f239e2" providerId="LiveId" clId="{4C15A684-42E0-433F-9B29-BAF6E3EDF075}" dt="2024-06-06T20:03:11.649" v="23458" actId="47"/>
        <pc:sldMkLst>
          <pc:docMk/>
          <pc:sldMk cId="217182214" sldId="998"/>
        </pc:sldMkLst>
      </pc:sldChg>
      <pc:sldChg chg="modSp add del mod">
        <pc:chgData name="brian nevins" userId="24b8c7b4a1f239e2" providerId="LiveId" clId="{4C15A684-42E0-433F-9B29-BAF6E3EDF075}" dt="2024-05-29T21:16:03.590" v="22519" actId="47"/>
        <pc:sldMkLst>
          <pc:docMk/>
          <pc:sldMk cId="3156149632" sldId="998"/>
        </pc:sldMkLst>
        <pc:spChg chg="mod">
          <ac:chgData name="brian nevins" userId="24b8c7b4a1f239e2" providerId="LiveId" clId="{4C15A684-42E0-433F-9B29-BAF6E3EDF075}" dt="2024-05-23T20:26:50.991" v="22331" actId="20577"/>
          <ac:spMkLst>
            <pc:docMk/>
            <pc:sldMk cId="3156149632" sldId="998"/>
            <ac:spMk id="4" creationId="{B4B22223-7A92-90F1-7868-FDCC06691588}"/>
          </ac:spMkLst>
        </pc:spChg>
      </pc:sldChg>
      <pc:sldChg chg="modSp add del mod">
        <pc:chgData name="brian nevins" userId="24b8c7b4a1f239e2" providerId="LiveId" clId="{4C15A684-42E0-433F-9B29-BAF6E3EDF075}" dt="2024-05-29T21:16:03.590" v="22519" actId="47"/>
        <pc:sldMkLst>
          <pc:docMk/>
          <pc:sldMk cId="1877549910" sldId="999"/>
        </pc:sldMkLst>
        <pc:spChg chg="mod">
          <ac:chgData name="brian nevins" userId="24b8c7b4a1f239e2" providerId="LiveId" clId="{4C15A684-42E0-433F-9B29-BAF6E3EDF075}" dt="2024-05-23T20:28:08.662" v="22340" actId="403"/>
          <ac:spMkLst>
            <pc:docMk/>
            <pc:sldMk cId="1877549910" sldId="999"/>
            <ac:spMk id="4" creationId="{B4B22223-7A92-90F1-7868-FDCC06691588}"/>
          </ac:spMkLst>
        </pc:spChg>
      </pc:sldChg>
      <pc:sldChg chg="add del">
        <pc:chgData name="brian nevins" userId="24b8c7b4a1f239e2" providerId="LiveId" clId="{4C15A684-42E0-433F-9B29-BAF6E3EDF075}" dt="2024-06-06T20:02:58.370" v="23455" actId="47"/>
        <pc:sldMkLst>
          <pc:docMk/>
          <pc:sldMk cId="4143976769" sldId="999"/>
        </pc:sldMkLst>
      </pc:sldChg>
      <pc:sldChg chg="modSp add del mod">
        <pc:chgData name="brian nevins" userId="24b8c7b4a1f239e2" providerId="LiveId" clId="{4C15A684-42E0-433F-9B29-BAF6E3EDF075}" dt="2024-06-06T20:02:56.662" v="23454" actId="47"/>
        <pc:sldMkLst>
          <pc:docMk/>
          <pc:sldMk cId="97709573" sldId="1000"/>
        </pc:sldMkLst>
        <pc:spChg chg="mod">
          <ac:chgData name="brian nevins" userId="24b8c7b4a1f239e2" providerId="LiveId" clId="{4C15A684-42E0-433F-9B29-BAF6E3EDF075}" dt="2024-05-31T19:26:24.304" v="23136" actId="115"/>
          <ac:spMkLst>
            <pc:docMk/>
            <pc:sldMk cId="97709573" sldId="1000"/>
            <ac:spMk id="3" creationId="{1765C15E-44CB-35AE-6BC4-9D7CC1E0CD38}"/>
          </ac:spMkLst>
        </pc:spChg>
      </pc:sldChg>
      <pc:sldChg chg="modSp add del mod ord">
        <pc:chgData name="brian nevins" userId="24b8c7b4a1f239e2" providerId="LiveId" clId="{4C15A684-42E0-433F-9B29-BAF6E3EDF075}" dt="2024-05-29T21:16:03.590" v="22519" actId="47"/>
        <pc:sldMkLst>
          <pc:docMk/>
          <pc:sldMk cId="2175729452" sldId="1000"/>
        </pc:sldMkLst>
        <pc:spChg chg="mod">
          <ac:chgData name="brian nevins" userId="24b8c7b4a1f239e2" providerId="LiveId" clId="{4C15A684-42E0-433F-9B29-BAF6E3EDF075}" dt="2024-05-24T16:47:17.258" v="22388" actId="20577"/>
          <ac:spMkLst>
            <pc:docMk/>
            <pc:sldMk cId="2175729452" sldId="1000"/>
            <ac:spMk id="2" creationId="{6690C9C1-9FC0-4F8A-B817-451E16E61A1A}"/>
          </ac:spMkLst>
        </pc:spChg>
        <pc:spChg chg="mod">
          <ac:chgData name="brian nevins" userId="24b8c7b4a1f239e2" providerId="LiveId" clId="{4C15A684-42E0-433F-9B29-BAF6E3EDF075}" dt="2024-05-24T16:47:39.693" v="22393" actId="20577"/>
          <ac:spMkLst>
            <pc:docMk/>
            <pc:sldMk cId="2175729452" sldId="1000"/>
            <ac:spMk id="3" creationId="{53A3FC04-9FC0-2CF9-130E-74201A013E8B}"/>
          </ac:spMkLst>
        </pc:spChg>
      </pc:sldChg>
      <pc:sldChg chg="modSp add del mod">
        <pc:chgData name="brian nevins" userId="24b8c7b4a1f239e2" providerId="LiveId" clId="{4C15A684-42E0-433F-9B29-BAF6E3EDF075}" dt="2024-05-29T21:16:03.590" v="22519" actId="47"/>
        <pc:sldMkLst>
          <pc:docMk/>
          <pc:sldMk cId="3776351237" sldId="1001"/>
        </pc:sldMkLst>
        <pc:spChg chg="mod">
          <ac:chgData name="brian nevins" userId="24b8c7b4a1f239e2" providerId="LiveId" clId="{4C15A684-42E0-433F-9B29-BAF6E3EDF075}" dt="2024-05-24T19:31:21.242" v="22465" actId="20577"/>
          <ac:spMkLst>
            <pc:docMk/>
            <pc:sldMk cId="3776351237" sldId="1001"/>
            <ac:spMk id="4" creationId="{B4B22223-7A92-90F1-7868-FDCC06691588}"/>
          </ac:spMkLst>
        </pc:spChg>
      </pc:sldChg>
      <pc:sldChg chg="modSp add del mod">
        <pc:chgData name="brian nevins" userId="24b8c7b4a1f239e2" providerId="LiveId" clId="{4C15A684-42E0-433F-9B29-BAF6E3EDF075}" dt="2024-06-28T02:51:30.918" v="25441" actId="47"/>
        <pc:sldMkLst>
          <pc:docMk/>
          <pc:sldMk cId="4104504196" sldId="1001"/>
        </pc:sldMkLst>
        <pc:spChg chg="mod">
          <ac:chgData name="brian nevins" userId="24b8c7b4a1f239e2" providerId="LiveId" clId="{4C15A684-42E0-433F-9B29-BAF6E3EDF075}" dt="2024-06-22T15:58:47.597" v="24620" actId="20577"/>
          <ac:spMkLst>
            <pc:docMk/>
            <pc:sldMk cId="4104504196" sldId="1001"/>
            <ac:spMk id="3" creationId="{98DA859C-2100-0D3E-8B2C-571002335264}"/>
          </ac:spMkLst>
        </pc:spChg>
      </pc:sldChg>
      <pc:sldChg chg="add del">
        <pc:chgData name="brian nevins" userId="24b8c7b4a1f239e2" providerId="LiveId" clId="{4C15A684-42E0-433F-9B29-BAF6E3EDF075}" dt="2024-05-29T21:16:03.590" v="22519" actId="47"/>
        <pc:sldMkLst>
          <pc:docMk/>
          <pc:sldMk cId="954885010" sldId="1002"/>
        </pc:sldMkLst>
      </pc:sldChg>
      <pc:sldChg chg="add del">
        <pc:chgData name="brian nevins" userId="24b8c7b4a1f239e2" providerId="LiveId" clId="{4C15A684-42E0-433F-9B29-BAF6E3EDF075}" dt="2024-06-01T19:39:01.521" v="23298" actId="2696"/>
        <pc:sldMkLst>
          <pc:docMk/>
          <pc:sldMk cId="2331156941" sldId="1002"/>
        </pc:sldMkLst>
      </pc:sldChg>
      <pc:sldChg chg="add del">
        <pc:chgData name="brian nevins" userId="24b8c7b4a1f239e2" providerId="LiveId" clId="{4C15A684-42E0-433F-9B29-BAF6E3EDF075}" dt="2024-05-29T21:16:03.590" v="22519" actId="47"/>
        <pc:sldMkLst>
          <pc:docMk/>
          <pc:sldMk cId="3093815844" sldId="1003"/>
        </pc:sldMkLst>
      </pc:sldChg>
      <pc:sldChg chg="modSp add del mod">
        <pc:chgData name="brian nevins" userId="24b8c7b4a1f239e2" providerId="LiveId" clId="{4C15A684-42E0-433F-9B29-BAF6E3EDF075}" dt="2024-06-07T18:18:07.664" v="23723" actId="47"/>
        <pc:sldMkLst>
          <pc:docMk/>
          <pc:sldMk cId="3677401967" sldId="1003"/>
        </pc:sldMkLst>
        <pc:spChg chg="mod">
          <ac:chgData name="brian nevins" userId="24b8c7b4a1f239e2" providerId="LiveId" clId="{4C15A684-42E0-433F-9B29-BAF6E3EDF075}" dt="2024-06-01T19:21:17.829" v="23297" actId="404"/>
          <ac:spMkLst>
            <pc:docMk/>
            <pc:sldMk cId="3677401967" sldId="1003"/>
            <ac:spMk id="3" creationId="{53A3FC04-9FC0-2CF9-130E-74201A013E8B}"/>
          </ac:spMkLst>
        </pc:spChg>
      </pc:sldChg>
      <pc:sldChg chg="modSp add del mod ord">
        <pc:chgData name="brian nevins" userId="24b8c7b4a1f239e2" providerId="LiveId" clId="{4C15A684-42E0-433F-9B29-BAF6E3EDF075}" dt="2024-06-22T17:12:27.588" v="24865" actId="2696"/>
        <pc:sldMkLst>
          <pc:docMk/>
          <pc:sldMk cId="2845077156" sldId="1004"/>
        </pc:sldMkLst>
        <pc:spChg chg="mod">
          <ac:chgData name="brian nevins" userId="24b8c7b4a1f239e2" providerId="LiveId" clId="{4C15A684-42E0-433F-9B29-BAF6E3EDF075}" dt="2024-06-22T16:20:41.206" v="24740" actId="20577"/>
          <ac:spMkLst>
            <pc:docMk/>
            <pc:sldMk cId="2845077156" sldId="1004"/>
            <ac:spMk id="3" creationId="{98DA859C-2100-0D3E-8B2C-571002335264}"/>
          </ac:spMkLst>
        </pc:spChg>
      </pc:sldChg>
      <pc:sldChg chg="modSp add del mod">
        <pc:chgData name="brian nevins" userId="24b8c7b4a1f239e2" providerId="LiveId" clId="{4C15A684-42E0-433F-9B29-BAF6E3EDF075}" dt="2024-06-28T02:51:30.918" v="25441" actId="47"/>
        <pc:sldMkLst>
          <pc:docMk/>
          <pc:sldMk cId="2184341036" sldId="1005"/>
        </pc:sldMkLst>
        <pc:spChg chg="mod">
          <ac:chgData name="brian nevins" userId="24b8c7b4a1f239e2" providerId="LiveId" clId="{4C15A684-42E0-433F-9B29-BAF6E3EDF075}" dt="2024-06-22T23:35:23.092" v="25273" actId="20577"/>
          <ac:spMkLst>
            <pc:docMk/>
            <pc:sldMk cId="2184341036" sldId="1005"/>
            <ac:spMk id="3" creationId="{98DA859C-2100-0D3E-8B2C-571002335264}"/>
          </ac:spMkLst>
        </pc:spChg>
      </pc:sldChg>
      <pc:sldChg chg="modSp add mod ord">
        <pc:chgData name="brian nevins" userId="24b8c7b4a1f239e2" providerId="LiveId" clId="{4C15A684-42E0-433F-9B29-BAF6E3EDF075}" dt="2024-06-28T12:27:56.906" v="25761" actId="20577"/>
        <pc:sldMkLst>
          <pc:docMk/>
          <pc:sldMk cId="4190117807" sldId="1006"/>
        </pc:sldMkLst>
        <pc:spChg chg="mod">
          <ac:chgData name="brian nevins" userId="24b8c7b4a1f239e2" providerId="LiveId" clId="{4C15A684-42E0-433F-9B29-BAF6E3EDF075}" dt="2024-06-28T12:27:17.168" v="25736" actId="20577"/>
          <ac:spMkLst>
            <pc:docMk/>
            <pc:sldMk cId="4190117807" sldId="1006"/>
            <ac:spMk id="2" creationId="{6690C9C1-9FC0-4F8A-B817-451E16E61A1A}"/>
          </ac:spMkLst>
        </pc:spChg>
        <pc:spChg chg="mod">
          <ac:chgData name="brian nevins" userId="24b8c7b4a1f239e2" providerId="LiveId" clId="{4C15A684-42E0-433F-9B29-BAF6E3EDF075}" dt="2024-06-28T12:27:56.906" v="25761" actId="20577"/>
          <ac:spMkLst>
            <pc:docMk/>
            <pc:sldMk cId="4190117807" sldId="1006"/>
            <ac:spMk id="3" creationId="{53A3FC04-9FC0-2CF9-130E-74201A013E8B}"/>
          </ac:spMkLst>
        </pc:spChg>
      </pc:sldChg>
      <pc:sldChg chg="add del">
        <pc:chgData name="brian nevins" userId="24b8c7b4a1f239e2" providerId="LiveId" clId="{4C15A684-42E0-433F-9B29-BAF6E3EDF075}" dt="2024-06-22T15:58:22.886" v="24602" actId="47"/>
        <pc:sldMkLst>
          <pc:docMk/>
          <pc:sldMk cId="1897483871" sldId="1007"/>
        </pc:sldMkLst>
      </pc:sldChg>
      <pc:sldChg chg="add del">
        <pc:chgData name="brian nevins" userId="24b8c7b4a1f239e2" providerId="LiveId" clId="{4C15A684-42E0-433F-9B29-BAF6E3EDF075}" dt="2024-06-22T15:58:22.886" v="24602" actId="47"/>
        <pc:sldMkLst>
          <pc:docMk/>
          <pc:sldMk cId="427820495" sldId="1008"/>
        </pc:sldMkLst>
      </pc:sldChg>
      <pc:sldChg chg="add del">
        <pc:chgData name="brian nevins" userId="24b8c7b4a1f239e2" providerId="LiveId" clId="{4C15A684-42E0-433F-9B29-BAF6E3EDF075}" dt="2024-06-22T15:58:22.886" v="24602" actId="47"/>
        <pc:sldMkLst>
          <pc:docMk/>
          <pc:sldMk cId="1849551482" sldId="1009"/>
        </pc:sldMkLst>
      </pc:sldChg>
      <pc:sldChg chg="modSp add del mod">
        <pc:chgData name="brian nevins" userId="24b8c7b4a1f239e2" providerId="LiveId" clId="{4C15A684-42E0-433F-9B29-BAF6E3EDF075}" dt="2024-06-28T02:51:30.918" v="25441" actId="47"/>
        <pc:sldMkLst>
          <pc:docMk/>
          <pc:sldMk cId="1322610250" sldId="1010"/>
        </pc:sldMkLst>
        <pc:spChg chg="mod">
          <ac:chgData name="brian nevins" userId="24b8c7b4a1f239e2" providerId="LiveId" clId="{4C15A684-42E0-433F-9B29-BAF6E3EDF075}" dt="2024-06-22T17:03:25.858" v="24861" actId="20577"/>
          <ac:spMkLst>
            <pc:docMk/>
            <pc:sldMk cId="1322610250" sldId="1010"/>
            <ac:spMk id="3" creationId="{98DA859C-2100-0D3E-8B2C-571002335264}"/>
          </ac:spMkLst>
        </pc:spChg>
      </pc:sldChg>
      <pc:sldChg chg="modSp add del mod">
        <pc:chgData name="brian nevins" userId="24b8c7b4a1f239e2" providerId="LiveId" clId="{4C15A684-42E0-433F-9B29-BAF6E3EDF075}" dt="2024-06-22T18:08:37.194" v="24867" actId="47"/>
        <pc:sldMkLst>
          <pc:docMk/>
          <pc:sldMk cId="588644876" sldId="1011"/>
        </pc:sldMkLst>
        <pc:spChg chg="mod">
          <ac:chgData name="brian nevins" userId="24b8c7b4a1f239e2" providerId="LiveId" clId="{4C15A684-42E0-433F-9B29-BAF6E3EDF075}" dt="2024-06-07T18:43:44.449" v="23872" actId="20577"/>
          <ac:spMkLst>
            <pc:docMk/>
            <pc:sldMk cId="588644876" sldId="1011"/>
            <ac:spMk id="3" creationId="{98DA859C-2100-0D3E-8B2C-571002335264}"/>
          </ac:spMkLst>
        </pc:spChg>
      </pc:sldChg>
      <pc:sldChg chg="modSp add del mod">
        <pc:chgData name="brian nevins" userId="24b8c7b4a1f239e2" providerId="LiveId" clId="{4C15A684-42E0-433F-9B29-BAF6E3EDF075}" dt="2024-06-22T18:08:48.841" v="24868" actId="47"/>
        <pc:sldMkLst>
          <pc:docMk/>
          <pc:sldMk cId="2177983936" sldId="1012"/>
        </pc:sldMkLst>
        <pc:spChg chg="mod">
          <ac:chgData name="brian nevins" userId="24b8c7b4a1f239e2" providerId="LiveId" clId="{4C15A684-42E0-433F-9B29-BAF6E3EDF075}" dt="2024-06-07T18:53:40.865" v="23939" actId="255"/>
          <ac:spMkLst>
            <pc:docMk/>
            <pc:sldMk cId="2177983936" sldId="1012"/>
            <ac:spMk id="3" creationId="{98DA859C-2100-0D3E-8B2C-571002335264}"/>
          </ac:spMkLst>
        </pc:spChg>
      </pc:sldChg>
      <pc:sldChg chg="modSp add del mod">
        <pc:chgData name="brian nevins" userId="24b8c7b4a1f239e2" providerId="LiveId" clId="{4C15A684-42E0-433F-9B29-BAF6E3EDF075}" dt="2024-06-22T18:08:55.067" v="24869" actId="47"/>
        <pc:sldMkLst>
          <pc:docMk/>
          <pc:sldMk cId="1181399093" sldId="1013"/>
        </pc:sldMkLst>
        <pc:spChg chg="mod">
          <ac:chgData name="brian nevins" userId="24b8c7b4a1f239e2" providerId="LiveId" clId="{4C15A684-42E0-433F-9B29-BAF6E3EDF075}" dt="2024-06-07T19:03:37.329" v="23975" actId="20577"/>
          <ac:spMkLst>
            <pc:docMk/>
            <pc:sldMk cId="1181399093" sldId="1013"/>
            <ac:spMk id="3" creationId="{98DA859C-2100-0D3E-8B2C-571002335264}"/>
          </ac:spMkLst>
        </pc:spChg>
      </pc:sldChg>
      <pc:sldChg chg="modSp add del mod">
        <pc:chgData name="brian nevins" userId="24b8c7b4a1f239e2" providerId="LiveId" clId="{4C15A684-42E0-433F-9B29-BAF6E3EDF075}" dt="2024-06-28T02:51:30.918" v="25441" actId="47"/>
        <pc:sldMkLst>
          <pc:docMk/>
          <pc:sldMk cId="2782432446" sldId="1014"/>
        </pc:sldMkLst>
        <pc:spChg chg="mod">
          <ac:chgData name="brian nevins" userId="24b8c7b4a1f239e2" providerId="LiveId" clId="{4C15A684-42E0-433F-9B29-BAF6E3EDF075}" dt="2024-06-22T18:09:45.395" v="24920" actId="20577"/>
          <ac:spMkLst>
            <pc:docMk/>
            <pc:sldMk cId="2782432446" sldId="1014"/>
            <ac:spMk id="3" creationId="{98DA859C-2100-0D3E-8B2C-571002335264}"/>
          </ac:spMkLst>
        </pc:spChg>
      </pc:sldChg>
      <pc:sldChg chg="del">
        <pc:chgData name="brian nevins" userId="24b8c7b4a1f239e2" providerId="LiveId" clId="{4C15A684-42E0-433F-9B29-BAF6E3EDF075}" dt="2024-06-22T18:08:32.212" v="24866" actId="47"/>
        <pc:sldMkLst>
          <pc:docMk/>
          <pc:sldMk cId="2182008968" sldId="1015"/>
        </pc:sldMkLst>
      </pc:sldChg>
      <pc:sldChg chg="modSp add del mod">
        <pc:chgData name="brian nevins" userId="24b8c7b4a1f239e2" providerId="LiveId" clId="{4C15A684-42E0-433F-9B29-BAF6E3EDF075}" dt="2024-06-21T15:01:34.245" v="24105" actId="2696"/>
        <pc:sldMkLst>
          <pc:docMk/>
          <pc:sldMk cId="1835824530" sldId="1016"/>
        </pc:sldMkLst>
        <pc:spChg chg="mod">
          <ac:chgData name="brian nevins" userId="24b8c7b4a1f239e2" providerId="LiveId" clId="{4C15A684-42E0-433F-9B29-BAF6E3EDF075}" dt="2024-06-21T15:01:26.428" v="24104" actId="20577"/>
          <ac:spMkLst>
            <pc:docMk/>
            <pc:sldMk cId="1835824530" sldId="1016"/>
            <ac:spMk id="3" creationId="{53A3FC04-9FC0-2CF9-130E-74201A013E8B}"/>
          </ac:spMkLst>
        </pc:spChg>
      </pc:sldChg>
      <pc:sldChg chg="modSp add del mod">
        <pc:chgData name="brian nevins" userId="24b8c7b4a1f239e2" providerId="LiveId" clId="{4C15A684-42E0-433F-9B29-BAF6E3EDF075}" dt="2024-06-28T02:41:49.273" v="25313" actId="2696"/>
        <pc:sldMkLst>
          <pc:docMk/>
          <pc:sldMk cId="2411338409" sldId="1017"/>
        </pc:sldMkLst>
        <pc:spChg chg="mod">
          <ac:chgData name="brian nevins" userId="24b8c7b4a1f239e2" providerId="LiveId" clId="{4C15A684-42E0-433F-9B29-BAF6E3EDF075}" dt="2024-06-21T15:01:49.903" v="24118" actId="20577"/>
          <ac:spMkLst>
            <pc:docMk/>
            <pc:sldMk cId="2411338409" sldId="1017"/>
            <ac:spMk id="3" creationId="{53A3FC04-9FC0-2CF9-130E-74201A013E8B}"/>
          </ac:spMkLst>
        </pc:spChg>
      </pc:sldChg>
      <pc:sldChg chg="modSp add mod ord">
        <pc:chgData name="brian nevins" userId="24b8c7b4a1f239e2" providerId="LiveId" clId="{4C15A684-42E0-433F-9B29-BAF6E3EDF075}" dt="2024-06-28T12:17:31.800" v="25500" actId="114"/>
        <pc:sldMkLst>
          <pc:docMk/>
          <pc:sldMk cId="2667476690" sldId="1018"/>
        </pc:sldMkLst>
        <pc:spChg chg="mod">
          <ac:chgData name="brian nevins" userId="24b8c7b4a1f239e2" providerId="LiveId" clId="{4C15A684-42E0-433F-9B29-BAF6E3EDF075}" dt="2024-06-28T12:17:31.800" v="25500" actId="114"/>
          <ac:spMkLst>
            <pc:docMk/>
            <pc:sldMk cId="2667476690" sldId="1018"/>
            <ac:spMk id="3" creationId="{53A3FC04-9FC0-2CF9-130E-74201A013E8B}"/>
          </ac:spMkLst>
        </pc:spChg>
      </pc:sldChg>
      <pc:sldChg chg="modSp add del mod">
        <pc:chgData name="brian nevins" userId="24b8c7b4a1f239e2" providerId="LiveId" clId="{4C15A684-42E0-433F-9B29-BAF6E3EDF075}" dt="2024-06-28T02:51:16.954" v="25440" actId="47"/>
        <pc:sldMkLst>
          <pc:docMk/>
          <pc:sldMk cId="3891490275" sldId="1019"/>
        </pc:sldMkLst>
        <pc:spChg chg="mod">
          <ac:chgData name="brian nevins" userId="24b8c7b4a1f239e2" providerId="LiveId" clId="{4C15A684-42E0-433F-9B29-BAF6E3EDF075}" dt="2024-06-22T15:37:45.408" v="24313" actId="20577"/>
          <ac:spMkLst>
            <pc:docMk/>
            <pc:sldMk cId="3891490275" sldId="1019"/>
            <ac:spMk id="3" creationId="{98DA859C-2100-0D3E-8B2C-571002335264}"/>
          </ac:spMkLst>
        </pc:spChg>
      </pc:sldChg>
      <pc:sldChg chg="add del">
        <pc:chgData name="brian nevins" userId="24b8c7b4a1f239e2" providerId="LiveId" clId="{4C15A684-42E0-433F-9B29-BAF6E3EDF075}" dt="2024-06-28T12:16:50.918" v="25490" actId="2696"/>
        <pc:sldMkLst>
          <pc:docMk/>
          <pc:sldMk cId="1440046685" sldId="1020"/>
        </pc:sldMkLst>
      </pc:sldChg>
      <pc:sldChg chg="modSp add mod">
        <pc:chgData name="brian nevins" userId="24b8c7b4a1f239e2" providerId="LiveId" clId="{4C15A684-42E0-433F-9B29-BAF6E3EDF075}" dt="2024-06-22T14:54:21.907" v="24308" actId="20577"/>
        <pc:sldMkLst>
          <pc:docMk/>
          <pc:sldMk cId="959951181" sldId="1021"/>
        </pc:sldMkLst>
        <pc:spChg chg="mod">
          <ac:chgData name="brian nevins" userId="24b8c7b4a1f239e2" providerId="LiveId" clId="{4C15A684-42E0-433F-9B29-BAF6E3EDF075}" dt="2024-06-22T14:54:21.907" v="24308" actId="20577"/>
          <ac:spMkLst>
            <pc:docMk/>
            <pc:sldMk cId="959951181" sldId="1021"/>
            <ac:spMk id="3" creationId="{53A3FC04-9FC0-2CF9-130E-74201A013E8B}"/>
          </ac:spMkLst>
        </pc:spChg>
      </pc:sldChg>
      <pc:sldChg chg="modSp add del mod">
        <pc:chgData name="brian nevins" userId="24b8c7b4a1f239e2" providerId="LiveId" clId="{4C15A684-42E0-433F-9B29-BAF6E3EDF075}" dt="2024-06-28T02:51:16.954" v="25440" actId="47"/>
        <pc:sldMkLst>
          <pc:docMk/>
          <pc:sldMk cId="2965951147" sldId="1022"/>
        </pc:sldMkLst>
        <pc:spChg chg="mod">
          <ac:chgData name="brian nevins" userId="24b8c7b4a1f239e2" providerId="LiveId" clId="{4C15A684-42E0-433F-9B29-BAF6E3EDF075}" dt="2024-06-22T23:28:08.082" v="25114" actId="255"/>
          <ac:spMkLst>
            <pc:docMk/>
            <pc:sldMk cId="2965951147" sldId="1022"/>
            <ac:spMk id="3" creationId="{98DA859C-2100-0D3E-8B2C-571002335264}"/>
          </ac:spMkLst>
        </pc:spChg>
      </pc:sldChg>
      <pc:sldChg chg="modSp add del mod">
        <pc:chgData name="brian nevins" userId="24b8c7b4a1f239e2" providerId="LiveId" clId="{4C15A684-42E0-433F-9B29-BAF6E3EDF075}" dt="2024-06-28T02:51:16.954" v="25440" actId="47"/>
        <pc:sldMkLst>
          <pc:docMk/>
          <pc:sldMk cId="1255507899" sldId="1023"/>
        </pc:sldMkLst>
        <pc:spChg chg="mod">
          <ac:chgData name="brian nevins" userId="24b8c7b4a1f239e2" providerId="LiveId" clId="{4C15A684-42E0-433F-9B29-BAF6E3EDF075}" dt="2024-06-22T15:40:10.701" v="24413" actId="20577"/>
          <ac:spMkLst>
            <pc:docMk/>
            <pc:sldMk cId="1255507899" sldId="1023"/>
            <ac:spMk id="3" creationId="{98DA859C-2100-0D3E-8B2C-571002335264}"/>
          </ac:spMkLst>
        </pc:spChg>
      </pc:sldChg>
      <pc:sldChg chg="modSp add del mod">
        <pc:chgData name="brian nevins" userId="24b8c7b4a1f239e2" providerId="LiveId" clId="{4C15A684-42E0-433F-9B29-BAF6E3EDF075}" dt="2024-06-28T02:51:16.954" v="25440" actId="47"/>
        <pc:sldMkLst>
          <pc:docMk/>
          <pc:sldMk cId="2412096968" sldId="1024"/>
        </pc:sldMkLst>
        <pc:spChg chg="mod">
          <ac:chgData name="brian nevins" userId="24b8c7b4a1f239e2" providerId="LiveId" clId="{4C15A684-42E0-433F-9B29-BAF6E3EDF075}" dt="2024-06-22T15:43:52.119" v="24512" actId="20577"/>
          <ac:spMkLst>
            <pc:docMk/>
            <pc:sldMk cId="2412096968" sldId="1024"/>
            <ac:spMk id="3" creationId="{98DA859C-2100-0D3E-8B2C-571002335264}"/>
          </ac:spMkLst>
        </pc:spChg>
      </pc:sldChg>
      <pc:sldChg chg="modSp add del mod">
        <pc:chgData name="brian nevins" userId="24b8c7b4a1f239e2" providerId="LiveId" clId="{4C15A684-42E0-433F-9B29-BAF6E3EDF075}" dt="2024-06-28T02:51:16.954" v="25440" actId="47"/>
        <pc:sldMkLst>
          <pc:docMk/>
          <pc:sldMk cId="494623730" sldId="1025"/>
        </pc:sldMkLst>
        <pc:spChg chg="mod">
          <ac:chgData name="brian nevins" userId="24b8c7b4a1f239e2" providerId="LiveId" clId="{4C15A684-42E0-433F-9B29-BAF6E3EDF075}" dt="2024-06-22T15:45:34.571" v="24532" actId="20577"/>
          <ac:spMkLst>
            <pc:docMk/>
            <pc:sldMk cId="494623730" sldId="1025"/>
            <ac:spMk id="3" creationId="{98DA859C-2100-0D3E-8B2C-571002335264}"/>
          </ac:spMkLst>
        </pc:spChg>
      </pc:sldChg>
      <pc:sldChg chg="modSp add del mod">
        <pc:chgData name="brian nevins" userId="24b8c7b4a1f239e2" providerId="LiveId" clId="{4C15A684-42E0-433F-9B29-BAF6E3EDF075}" dt="2024-06-28T02:51:30.918" v="25441" actId="47"/>
        <pc:sldMkLst>
          <pc:docMk/>
          <pc:sldMk cId="2025758808" sldId="1026"/>
        </pc:sldMkLst>
        <pc:spChg chg="mod">
          <ac:chgData name="brian nevins" userId="24b8c7b4a1f239e2" providerId="LiveId" clId="{4C15A684-42E0-433F-9B29-BAF6E3EDF075}" dt="2024-06-22T15:47:22.693" v="24578" actId="20577"/>
          <ac:spMkLst>
            <pc:docMk/>
            <pc:sldMk cId="2025758808" sldId="1026"/>
            <ac:spMk id="3" creationId="{53A3FC04-9FC0-2CF9-130E-74201A013E8B}"/>
          </ac:spMkLst>
        </pc:spChg>
      </pc:sldChg>
      <pc:sldChg chg="modSp add del mod">
        <pc:chgData name="brian nevins" userId="24b8c7b4a1f239e2" providerId="LiveId" clId="{4C15A684-42E0-433F-9B29-BAF6E3EDF075}" dt="2024-06-28T02:51:30.918" v="25441" actId="47"/>
        <pc:sldMkLst>
          <pc:docMk/>
          <pc:sldMk cId="3625659432" sldId="1027"/>
        </pc:sldMkLst>
        <pc:spChg chg="mod">
          <ac:chgData name="brian nevins" userId="24b8c7b4a1f239e2" providerId="LiveId" clId="{4C15A684-42E0-433F-9B29-BAF6E3EDF075}" dt="2024-06-22T15:57:20.821" v="24601" actId="115"/>
          <ac:spMkLst>
            <pc:docMk/>
            <pc:sldMk cId="3625659432" sldId="1027"/>
            <ac:spMk id="3" creationId="{53A3FC04-9FC0-2CF9-130E-74201A013E8B}"/>
          </ac:spMkLst>
        </pc:spChg>
      </pc:sldChg>
      <pc:sldChg chg="modSp add del mod">
        <pc:chgData name="brian nevins" userId="24b8c7b4a1f239e2" providerId="LiveId" clId="{4C15A684-42E0-433F-9B29-BAF6E3EDF075}" dt="2024-06-28T02:51:30.918" v="25441" actId="47"/>
        <pc:sldMkLst>
          <pc:docMk/>
          <pc:sldMk cId="1917552848" sldId="1028"/>
        </pc:sldMkLst>
        <pc:spChg chg="mod">
          <ac:chgData name="brian nevins" userId="24b8c7b4a1f239e2" providerId="LiveId" clId="{4C15A684-42E0-433F-9B29-BAF6E3EDF075}" dt="2024-06-22T17:12:22.844" v="24864" actId="20577"/>
          <ac:spMkLst>
            <pc:docMk/>
            <pc:sldMk cId="1917552848" sldId="1028"/>
            <ac:spMk id="3" creationId="{98DA859C-2100-0D3E-8B2C-571002335264}"/>
          </ac:spMkLst>
        </pc:spChg>
      </pc:sldChg>
      <pc:sldChg chg="modSp add del mod">
        <pc:chgData name="brian nevins" userId="24b8c7b4a1f239e2" providerId="LiveId" clId="{4C15A684-42E0-433F-9B29-BAF6E3EDF075}" dt="2024-06-28T02:51:30.918" v="25441" actId="47"/>
        <pc:sldMkLst>
          <pc:docMk/>
          <pc:sldMk cId="2314921700" sldId="1029"/>
        </pc:sldMkLst>
        <pc:spChg chg="mod">
          <ac:chgData name="brian nevins" userId="24b8c7b4a1f239e2" providerId="LiveId" clId="{4C15A684-42E0-433F-9B29-BAF6E3EDF075}" dt="2024-06-22T18:29:21.991" v="24981" actId="20577"/>
          <ac:spMkLst>
            <pc:docMk/>
            <pc:sldMk cId="2314921700" sldId="1029"/>
            <ac:spMk id="3" creationId="{98DA859C-2100-0D3E-8B2C-571002335264}"/>
          </ac:spMkLst>
        </pc:spChg>
      </pc:sldChg>
      <pc:sldChg chg="modSp add del mod">
        <pc:chgData name="brian nevins" userId="24b8c7b4a1f239e2" providerId="LiveId" clId="{4C15A684-42E0-433F-9B29-BAF6E3EDF075}" dt="2024-06-28T02:51:30.918" v="25441" actId="47"/>
        <pc:sldMkLst>
          <pc:docMk/>
          <pc:sldMk cId="3695605974" sldId="1030"/>
        </pc:sldMkLst>
        <pc:spChg chg="mod">
          <ac:chgData name="brian nevins" userId="24b8c7b4a1f239e2" providerId="LiveId" clId="{4C15A684-42E0-433F-9B29-BAF6E3EDF075}" dt="2024-06-22T18:29:40.772" v="24987" actId="20577"/>
          <ac:spMkLst>
            <pc:docMk/>
            <pc:sldMk cId="3695605974" sldId="1030"/>
            <ac:spMk id="3" creationId="{98DA859C-2100-0D3E-8B2C-571002335264}"/>
          </ac:spMkLst>
        </pc:spChg>
      </pc:sldChg>
      <pc:sldChg chg="modSp add del mod ord">
        <pc:chgData name="brian nevins" userId="24b8c7b4a1f239e2" providerId="LiveId" clId="{4C15A684-42E0-433F-9B29-BAF6E3EDF075}" dt="2024-06-28T02:51:30.918" v="25441" actId="47"/>
        <pc:sldMkLst>
          <pc:docMk/>
          <pc:sldMk cId="802030368" sldId="1031"/>
        </pc:sldMkLst>
        <pc:spChg chg="mod">
          <ac:chgData name="brian nevins" userId="24b8c7b4a1f239e2" providerId="LiveId" clId="{4C15A684-42E0-433F-9B29-BAF6E3EDF075}" dt="2024-06-22T23:33:02.015" v="25229" actId="20577"/>
          <ac:spMkLst>
            <pc:docMk/>
            <pc:sldMk cId="802030368" sldId="1031"/>
            <ac:spMk id="2" creationId="{6690C9C1-9FC0-4F8A-B817-451E16E61A1A}"/>
          </ac:spMkLst>
        </pc:spChg>
        <pc:spChg chg="mod">
          <ac:chgData name="brian nevins" userId="24b8c7b4a1f239e2" providerId="LiveId" clId="{4C15A684-42E0-433F-9B29-BAF6E3EDF075}" dt="2024-06-22T23:32:45.534" v="25203" actId="1035"/>
          <ac:spMkLst>
            <pc:docMk/>
            <pc:sldMk cId="802030368" sldId="1031"/>
            <ac:spMk id="3" creationId="{53A3FC04-9FC0-2CF9-130E-74201A013E8B}"/>
          </ac:spMkLst>
        </pc:spChg>
      </pc:sldChg>
      <pc:sldChg chg="add del">
        <pc:chgData name="brian nevins" userId="24b8c7b4a1f239e2" providerId="LiveId" clId="{4C15A684-42E0-433F-9B29-BAF6E3EDF075}" dt="2024-06-28T02:51:30.918" v="25441" actId="47"/>
        <pc:sldMkLst>
          <pc:docMk/>
          <pc:sldMk cId="3213523398" sldId="1032"/>
        </pc:sldMkLst>
      </pc:sldChg>
      <pc:sldChg chg="modSp add del mod ord">
        <pc:chgData name="brian nevins" userId="24b8c7b4a1f239e2" providerId="LiveId" clId="{4C15A684-42E0-433F-9B29-BAF6E3EDF075}" dt="2024-06-28T02:51:30.918" v="25441" actId="47"/>
        <pc:sldMkLst>
          <pc:docMk/>
          <pc:sldMk cId="2790015574" sldId="1033"/>
        </pc:sldMkLst>
        <pc:spChg chg="mod">
          <ac:chgData name="brian nevins" userId="24b8c7b4a1f239e2" providerId="LiveId" clId="{4C15A684-42E0-433F-9B29-BAF6E3EDF075}" dt="2024-06-22T23:35:39.265" v="25276" actId="20577"/>
          <ac:spMkLst>
            <pc:docMk/>
            <pc:sldMk cId="2790015574" sldId="1033"/>
            <ac:spMk id="3" creationId="{98DA859C-2100-0D3E-8B2C-571002335264}"/>
          </ac:spMkLst>
        </pc:spChg>
      </pc:sldChg>
      <pc:sldChg chg="modSp add mod">
        <pc:chgData name="brian nevins" userId="24b8c7b4a1f239e2" providerId="LiveId" clId="{4C15A684-42E0-433F-9B29-BAF6E3EDF075}" dt="2024-06-28T12:20:07.198" v="25616" actId="6549"/>
        <pc:sldMkLst>
          <pc:docMk/>
          <pc:sldMk cId="2678624791" sldId="1034"/>
        </pc:sldMkLst>
        <pc:spChg chg="mod">
          <ac:chgData name="brian nevins" userId="24b8c7b4a1f239e2" providerId="LiveId" clId="{4C15A684-42E0-433F-9B29-BAF6E3EDF075}" dt="2024-06-28T12:20:07.198" v="25616" actId="6549"/>
          <ac:spMkLst>
            <pc:docMk/>
            <pc:sldMk cId="2678624791" sldId="1034"/>
            <ac:spMk id="3" creationId="{53A3FC04-9FC0-2CF9-130E-74201A013E8B}"/>
          </ac:spMkLst>
        </pc:spChg>
      </pc:sldChg>
      <pc:sldChg chg="modSp add mod">
        <pc:chgData name="brian nevins" userId="24b8c7b4a1f239e2" providerId="LiveId" clId="{4C15A684-42E0-433F-9B29-BAF6E3EDF075}" dt="2024-06-28T12:19:01.544" v="25603" actId="255"/>
        <pc:sldMkLst>
          <pc:docMk/>
          <pc:sldMk cId="4202411795" sldId="1035"/>
        </pc:sldMkLst>
        <pc:spChg chg="mod">
          <ac:chgData name="brian nevins" userId="24b8c7b4a1f239e2" providerId="LiveId" clId="{4C15A684-42E0-433F-9B29-BAF6E3EDF075}" dt="2024-06-28T12:19:01.544" v="25603" actId="255"/>
          <ac:spMkLst>
            <pc:docMk/>
            <pc:sldMk cId="4202411795" sldId="1035"/>
            <ac:spMk id="3" creationId="{53A3FC04-9FC0-2CF9-130E-74201A013E8B}"/>
          </ac:spMkLst>
        </pc:spChg>
      </pc:sldChg>
      <pc:sldChg chg="modSp add mod">
        <pc:chgData name="brian nevins" userId="24b8c7b4a1f239e2" providerId="LiveId" clId="{4C15A684-42E0-433F-9B29-BAF6E3EDF075}" dt="2024-06-28T12:24:20.912" v="25685" actId="20577"/>
        <pc:sldMkLst>
          <pc:docMk/>
          <pc:sldMk cId="647046317" sldId="1036"/>
        </pc:sldMkLst>
        <pc:spChg chg="mod">
          <ac:chgData name="brian nevins" userId="24b8c7b4a1f239e2" providerId="LiveId" clId="{4C15A684-42E0-433F-9B29-BAF6E3EDF075}" dt="2024-06-28T12:24:20.912" v="25685" actId="20577"/>
          <ac:spMkLst>
            <pc:docMk/>
            <pc:sldMk cId="647046317" sldId="1036"/>
            <ac:spMk id="3" creationId="{98DA859C-2100-0D3E-8B2C-571002335264}"/>
          </ac:spMkLst>
        </pc:spChg>
      </pc:sldChg>
      <pc:sldChg chg="modSp add mod">
        <pc:chgData name="brian nevins" userId="24b8c7b4a1f239e2" providerId="LiveId" clId="{4C15A684-42E0-433F-9B29-BAF6E3EDF075}" dt="2024-06-28T12:31:21.962" v="25903" actId="20577"/>
        <pc:sldMkLst>
          <pc:docMk/>
          <pc:sldMk cId="2795856562" sldId="1037"/>
        </pc:sldMkLst>
        <pc:spChg chg="mod">
          <ac:chgData name="brian nevins" userId="24b8c7b4a1f239e2" providerId="LiveId" clId="{4C15A684-42E0-433F-9B29-BAF6E3EDF075}" dt="2024-06-28T12:31:21.962" v="25903" actId="20577"/>
          <ac:spMkLst>
            <pc:docMk/>
            <pc:sldMk cId="2795856562" sldId="1037"/>
            <ac:spMk id="3" creationId="{53A3FC04-9FC0-2CF9-130E-74201A013E8B}"/>
          </ac:spMkLst>
        </pc:spChg>
      </pc:sldChg>
      <pc:sldChg chg="modSp add mod ord">
        <pc:chgData name="brian nevins" userId="24b8c7b4a1f239e2" providerId="LiveId" clId="{4C15A684-42E0-433F-9B29-BAF6E3EDF075}" dt="2024-06-28T12:46:16.394" v="25964"/>
        <pc:sldMkLst>
          <pc:docMk/>
          <pc:sldMk cId="1879781970" sldId="1038"/>
        </pc:sldMkLst>
        <pc:spChg chg="mod">
          <ac:chgData name="brian nevins" userId="24b8c7b4a1f239e2" providerId="LiveId" clId="{4C15A684-42E0-433F-9B29-BAF6E3EDF075}" dt="2024-06-28T12:32:34.208" v="25959" actId="20577"/>
          <ac:spMkLst>
            <pc:docMk/>
            <pc:sldMk cId="1879781970" sldId="1038"/>
            <ac:spMk id="3" creationId="{98DA859C-2100-0D3E-8B2C-571002335264}"/>
          </ac:spMkLst>
        </pc:spChg>
      </pc:sldChg>
      <pc:sldChg chg="modSp add mod">
        <pc:chgData name="brian nevins" userId="24b8c7b4a1f239e2" providerId="LiveId" clId="{4C15A684-42E0-433F-9B29-BAF6E3EDF075}" dt="2024-06-28T12:47:39.828" v="26050" actId="20577"/>
        <pc:sldMkLst>
          <pc:docMk/>
          <pc:sldMk cId="1883760007" sldId="1039"/>
        </pc:sldMkLst>
        <pc:spChg chg="mod">
          <ac:chgData name="brian nevins" userId="24b8c7b4a1f239e2" providerId="LiveId" clId="{4C15A684-42E0-433F-9B29-BAF6E3EDF075}" dt="2024-06-28T12:46:40.240" v="26015" actId="20577"/>
          <ac:spMkLst>
            <pc:docMk/>
            <pc:sldMk cId="1883760007" sldId="1039"/>
            <ac:spMk id="2" creationId="{6690C9C1-9FC0-4F8A-B817-451E16E61A1A}"/>
          </ac:spMkLst>
        </pc:spChg>
        <pc:spChg chg="mod">
          <ac:chgData name="brian nevins" userId="24b8c7b4a1f239e2" providerId="LiveId" clId="{4C15A684-42E0-433F-9B29-BAF6E3EDF075}" dt="2024-06-28T12:47:39.828" v="26050" actId="20577"/>
          <ac:spMkLst>
            <pc:docMk/>
            <pc:sldMk cId="1883760007" sldId="1039"/>
            <ac:spMk id="3" creationId="{53A3FC04-9FC0-2CF9-130E-74201A013E8B}"/>
          </ac:spMkLst>
        </pc:spChg>
      </pc:sldChg>
      <pc:sldChg chg="add del">
        <pc:chgData name="brian nevins" userId="24b8c7b4a1f239e2" providerId="LiveId" clId="{4C15A684-42E0-433F-9B29-BAF6E3EDF075}" dt="2024-06-28T12:46:11.945" v="25961" actId="2890"/>
        <pc:sldMkLst>
          <pc:docMk/>
          <pc:sldMk cId="2218112932" sldId="1039"/>
        </pc:sldMkLst>
      </pc:sldChg>
      <pc:sldChg chg="modSp add mod ord">
        <pc:chgData name="brian nevins" userId="24b8c7b4a1f239e2" providerId="LiveId" clId="{4C15A684-42E0-433F-9B29-BAF6E3EDF075}" dt="2024-06-28T12:55:56.811" v="26117" actId="20577"/>
        <pc:sldMkLst>
          <pc:docMk/>
          <pc:sldMk cId="2599670443" sldId="1040"/>
        </pc:sldMkLst>
        <pc:spChg chg="mod">
          <ac:chgData name="brian nevins" userId="24b8c7b4a1f239e2" providerId="LiveId" clId="{4C15A684-42E0-433F-9B29-BAF6E3EDF075}" dt="2024-06-28T12:55:56.811" v="26117" actId="20577"/>
          <ac:spMkLst>
            <pc:docMk/>
            <pc:sldMk cId="2599670443" sldId="1040"/>
            <ac:spMk id="3" creationId="{98DA859C-2100-0D3E-8B2C-571002335264}"/>
          </ac:spMkLst>
        </pc:spChg>
      </pc:sldChg>
      <pc:sldChg chg="modSp add del mod ord">
        <pc:chgData name="brian nevins" userId="24b8c7b4a1f239e2" providerId="LiveId" clId="{4C15A684-42E0-433F-9B29-BAF6E3EDF075}" dt="2024-06-28T13:02:48.817" v="26284" actId="47"/>
        <pc:sldMkLst>
          <pc:docMk/>
          <pc:sldMk cId="3029839536" sldId="1041"/>
        </pc:sldMkLst>
        <pc:spChg chg="mod">
          <ac:chgData name="brian nevins" userId="24b8c7b4a1f239e2" providerId="LiveId" clId="{4C15A684-42E0-433F-9B29-BAF6E3EDF075}" dt="2024-06-28T13:00:42.243" v="26153" actId="20577"/>
          <ac:spMkLst>
            <pc:docMk/>
            <pc:sldMk cId="3029839536" sldId="1041"/>
            <ac:spMk id="2" creationId="{6690C9C1-9FC0-4F8A-B817-451E16E61A1A}"/>
          </ac:spMkLst>
        </pc:spChg>
        <pc:spChg chg="mod">
          <ac:chgData name="brian nevins" userId="24b8c7b4a1f239e2" providerId="LiveId" clId="{4C15A684-42E0-433F-9B29-BAF6E3EDF075}" dt="2024-06-28T13:02:12.473" v="26277" actId="255"/>
          <ac:spMkLst>
            <pc:docMk/>
            <pc:sldMk cId="3029839536" sldId="1041"/>
            <ac:spMk id="3" creationId="{53A3FC04-9FC0-2CF9-130E-74201A013E8B}"/>
          </ac:spMkLst>
        </pc:spChg>
      </pc:sldChg>
      <pc:sldChg chg="modSp add del mod">
        <pc:chgData name="brian nevins" userId="24b8c7b4a1f239e2" providerId="LiveId" clId="{4C15A684-42E0-433F-9B29-BAF6E3EDF075}" dt="2024-06-28T13:02:48.817" v="26284" actId="47"/>
        <pc:sldMkLst>
          <pc:docMk/>
          <pc:sldMk cId="3229452745" sldId="1042"/>
        </pc:sldMkLst>
        <pc:spChg chg="mod">
          <ac:chgData name="brian nevins" userId="24b8c7b4a1f239e2" providerId="LiveId" clId="{4C15A684-42E0-433F-9B29-BAF6E3EDF075}" dt="2024-06-28T13:01:47.027" v="26259" actId="20577"/>
          <ac:spMkLst>
            <pc:docMk/>
            <pc:sldMk cId="3229452745" sldId="1042"/>
            <ac:spMk id="3" creationId="{53A3FC04-9FC0-2CF9-130E-74201A013E8B}"/>
          </ac:spMkLst>
        </pc:spChg>
      </pc:sldChg>
      <pc:sldChg chg="modSp add mod">
        <pc:chgData name="brian nevins" userId="24b8c7b4a1f239e2" providerId="LiveId" clId="{4C15A684-42E0-433F-9B29-BAF6E3EDF075}" dt="2024-06-28T13:02:44.025" v="26283" actId="20577"/>
        <pc:sldMkLst>
          <pc:docMk/>
          <pc:sldMk cId="1805597086" sldId="1043"/>
        </pc:sldMkLst>
        <pc:spChg chg="mod">
          <ac:chgData name="brian nevins" userId="24b8c7b4a1f239e2" providerId="LiveId" clId="{4C15A684-42E0-433F-9B29-BAF6E3EDF075}" dt="2024-06-28T13:02:44.025" v="26283" actId="20577"/>
          <ac:spMkLst>
            <pc:docMk/>
            <pc:sldMk cId="1805597086" sldId="1043"/>
            <ac:spMk id="3" creationId="{53A3FC04-9FC0-2CF9-130E-74201A013E8B}"/>
          </ac:spMkLst>
        </pc:spChg>
      </pc:sldChg>
      <pc:sldChg chg="add">
        <pc:chgData name="brian nevins" userId="24b8c7b4a1f239e2" providerId="LiveId" clId="{4C15A684-42E0-433F-9B29-BAF6E3EDF075}" dt="2024-06-28T13:02:31.415" v="26280" actId="2890"/>
        <pc:sldMkLst>
          <pc:docMk/>
          <pc:sldMk cId="3762321437" sldId="1044"/>
        </pc:sldMkLst>
      </pc:sldChg>
      <pc:sldChg chg="add">
        <pc:chgData name="brian nevins" userId="24b8c7b4a1f239e2" providerId="LiveId" clId="{4C15A684-42E0-433F-9B29-BAF6E3EDF075}" dt="2024-06-28T13:02:38.327" v="26282" actId="2890"/>
        <pc:sldMkLst>
          <pc:docMk/>
          <pc:sldMk cId="866335065" sldId="1045"/>
        </pc:sldMkLst>
      </pc:sldChg>
      <pc:sldChg chg="modSp add mod ord">
        <pc:chgData name="brian nevins" userId="24b8c7b4a1f239e2" providerId="LiveId" clId="{4C15A684-42E0-433F-9B29-BAF6E3EDF075}" dt="2024-06-28T13:25:02.991" v="26316" actId="20577"/>
        <pc:sldMkLst>
          <pc:docMk/>
          <pc:sldMk cId="421674782" sldId="1046"/>
        </pc:sldMkLst>
        <pc:spChg chg="mod">
          <ac:chgData name="brian nevins" userId="24b8c7b4a1f239e2" providerId="LiveId" clId="{4C15A684-42E0-433F-9B29-BAF6E3EDF075}" dt="2024-06-28T13:25:02.991" v="26316" actId="20577"/>
          <ac:spMkLst>
            <pc:docMk/>
            <pc:sldMk cId="421674782" sldId="1046"/>
            <ac:spMk id="3" creationId="{98DA859C-2100-0D3E-8B2C-571002335264}"/>
          </ac:spMkLst>
        </pc:spChg>
      </pc:sldChg>
      <pc:sldChg chg="modSp add mod ord">
        <pc:chgData name="brian nevins" userId="24b8c7b4a1f239e2" providerId="LiveId" clId="{4C15A684-42E0-433F-9B29-BAF6E3EDF075}" dt="2024-06-28T13:47:20.924" v="26395" actId="255"/>
        <pc:sldMkLst>
          <pc:docMk/>
          <pc:sldMk cId="3476829558" sldId="1047"/>
        </pc:sldMkLst>
        <pc:spChg chg="mod">
          <ac:chgData name="brian nevins" userId="24b8c7b4a1f239e2" providerId="LiveId" clId="{4C15A684-42E0-433F-9B29-BAF6E3EDF075}" dt="2024-06-28T13:43:36.892" v="26367" actId="313"/>
          <ac:spMkLst>
            <pc:docMk/>
            <pc:sldMk cId="3476829558" sldId="1047"/>
            <ac:spMk id="2" creationId="{6690C9C1-9FC0-4F8A-B817-451E16E61A1A}"/>
          </ac:spMkLst>
        </pc:spChg>
        <pc:spChg chg="mod">
          <ac:chgData name="brian nevins" userId="24b8c7b4a1f239e2" providerId="LiveId" clId="{4C15A684-42E0-433F-9B29-BAF6E3EDF075}" dt="2024-06-28T13:47:20.924" v="26395" actId="255"/>
          <ac:spMkLst>
            <pc:docMk/>
            <pc:sldMk cId="3476829558" sldId="1047"/>
            <ac:spMk id="3" creationId="{53A3FC04-9FC0-2CF9-130E-74201A013E8B}"/>
          </ac:spMkLst>
        </pc:spChg>
      </pc:sldChg>
      <pc:sldChg chg="modSp add mod ord">
        <pc:chgData name="brian nevins" userId="24b8c7b4a1f239e2" providerId="LiveId" clId="{4C15A684-42E0-433F-9B29-BAF6E3EDF075}" dt="2024-06-28T13:46:44.643" v="26394"/>
        <pc:sldMkLst>
          <pc:docMk/>
          <pc:sldMk cId="1163579396" sldId="1048"/>
        </pc:sldMkLst>
        <pc:spChg chg="mod">
          <ac:chgData name="brian nevins" userId="24b8c7b4a1f239e2" providerId="LiveId" clId="{4C15A684-42E0-433F-9B29-BAF6E3EDF075}" dt="2024-06-28T13:46:41.336" v="26392" actId="6549"/>
          <ac:spMkLst>
            <pc:docMk/>
            <pc:sldMk cId="1163579396" sldId="1048"/>
            <ac:spMk id="3" creationId="{53A3FC04-9FC0-2CF9-130E-74201A013E8B}"/>
          </ac:spMkLst>
        </pc:spChg>
      </pc:sldChg>
      <pc:sldChg chg="modSp add mod">
        <pc:chgData name="brian nevins" userId="24b8c7b4a1f239e2" providerId="LiveId" clId="{4C15A684-42E0-433F-9B29-BAF6E3EDF075}" dt="2024-06-28T14:11:33.859" v="26412" actId="1076"/>
        <pc:sldMkLst>
          <pc:docMk/>
          <pc:sldMk cId="3230273691" sldId="1049"/>
        </pc:sldMkLst>
        <pc:spChg chg="mod">
          <ac:chgData name="brian nevins" userId="24b8c7b4a1f239e2" providerId="LiveId" clId="{4C15A684-42E0-433F-9B29-BAF6E3EDF075}" dt="2024-06-28T14:11:33.859" v="26412" actId="1076"/>
          <ac:spMkLst>
            <pc:docMk/>
            <pc:sldMk cId="3230273691" sldId="1049"/>
            <ac:spMk id="3" creationId="{53A3FC04-9FC0-2CF9-130E-74201A013E8B}"/>
          </ac:spMkLst>
        </pc:spChg>
      </pc:sldChg>
      <pc:sldChg chg="modSp add mod">
        <pc:chgData name="brian nevins" userId="24b8c7b4a1f239e2" providerId="LiveId" clId="{4C15A684-42E0-433F-9B29-BAF6E3EDF075}" dt="2024-06-28T14:13:31.413" v="26520" actId="20577"/>
        <pc:sldMkLst>
          <pc:docMk/>
          <pc:sldMk cId="4143857191" sldId="1050"/>
        </pc:sldMkLst>
        <pc:spChg chg="mod">
          <ac:chgData name="brian nevins" userId="24b8c7b4a1f239e2" providerId="LiveId" clId="{4C15A684-42E0-433F-9B29-BAF6E3EDF075}" dt="2024-06-28T14:13:31.413" v="26520" actId="20577"/>
          <ac:spMkLst>
            <pc:docMk/>
            <pc:sldMk cId="4143857191" sldId="1050"/>
            <ac:spMk id="3" creationId="{53A3FC04-9FC0-2CF9-130E-74201A013E8B}"/>
          </ac:spMkLst>
        </pc:spChg>
      </pc:sldChg>
      <pc:sldChg chg="add">
        <pc:chgData name="brian nevins" userId="24b8c7b4a1f239e2" providerId="LiveId" clId="{4C15A684-42E0-433F-9B29-BAF6E3EDF075}" dt="2024-06-28T14:13:27.299" v="26519" actId="2890"/>
        <pc:sldMkLst>
          <pc:docMk/>
          <pc:sldMk cId="2563242764" sldId="1051"/>
        </pc:sldMkLst>
      </pc:sldChg>
      <pc:sldChg chg="modSp add mod ord">
        <pc:chgData name="brian nevins" userId="24b8c7b4a1f239e2" providerId="LiveId" clId="{4C15A684-42E0-433F-9B29-BAF6E3EDF075}" dt="2024-06-28T14:13:51.389" v="26526" actId="20577"/>
        <pc:sldMkLst>
          <pc:docMk/>
          <pc:sldMk cId="1970697222" sldId="1052"/>
        </pc:sldMkLst>
        <pc:spChg chg="mod">
          <ac:chgData name="brian nevins" userId="24b8c7b4a1f239e2" providerId="LiveId" clId="{4C15A684-42E0-433F-9B29-BAF6E3EDF075}" dt="2024-06-28T14:13:51.389" v="26526" actId="20577"/>
          <ac:spMkLst>
            <pc:docMk/>
            <pc:sldMk cId="1970697222" sldId="1052"/>
            <ac:spMk id="3" creationId="{53A3FC04-9FC0-2CF9-130E-74201A013E8B}"/>
          </ac:spMkLst>
        </pc:spChg>
      </pc:sldChg>
      <pc:sldChg chg="add">
        <pc:chgData name="brian nevins" userId="24b8c7b4a1f239e2" providerId="LiveId" clId="{4C15A684-42E0-433F-9B29-BAF6E3EDF075}" dt="2024-06-28T14:13:46.467" v="26525" actId="2890"/>
        <pc:sldMkLst>
          <pc:docMk/>
          <pc:sldMk cId="2182185775" sldId="1053"/>
        </pc:sldMkLst>
      </pc:sldChg>
      <pc:sldChg chg="modSp add mod ord">
        <pc:chgData name="brian nevins" userId="24b8c7b4a1f239e2" providerId="LiveId" clId="{4C15A684-42E0-433F-9B29-BAF6E3EDF075}" dt="2024-06-28T19:53:41.765" v="26620" actId="20577"/>
        <pc:sldMkLst>
          <pc:docMk/>
          <pc:sldMk cId="2299137002" sldId="1054"/>
        </pc:sldMkLst>
        <pc:spChg chg="mod">
          <ac:chgData name="brian nevins" userId="24b8c7b4a1f239e2" providerId="LiveId" clId="{4C15A684-42E0-433F-9B29-BAF6E3EDF075}" dt="2024-06-28T19:53:41.765" v="26620" actId="20577"/>
          <ac:spMkLst>
            <pc:docMk/>
            <pc:sldMk cId="2299137002" sldId="1054"/>
            <ac:spMk id="3" creationId="{98DA859C-2100-0D3E-8B2C-571002335264}"/>
          </ac:spMkLst>
        </pc:spChg>
      </pc:sldChg>
      <pc:sldChg chg="modSp add mod">
        <pc:chgData name="brian nevins" userId="24b8c7b4a1f239e2" providerId="LiveId" clId="{4C15A684-42E0-433F-9B29-BAF6E3EDF075}" dt="2024-06-28T15:33:48.865" v="26615" actId="403"/>
        <pc:sldMkLst>
          <pc:docMk/>
          <pc:sldMk cId="3208512746" sldId="1055"/>
        </pc:sldMkLst>
        <pc:spChg chg="mod">
          <ac:chgData name="brian nevins" userId="24b8c7b4a1f239e2" providerId="LiveId" clId="{4C15A684-42E0-433F-9B29-BAF6E3EDF075}" dt="2024-06-28T15:33:14.825" v="26603" actId="20577"/>
          <ac:spMkLst>
            <pc:docMk/>
            <pc:sldMk cId="3208512746" sldId="1055"/>
            <ac:spMk id="2" creationId="{6690C9C1-9FC0-4F8A-B817-451E16E61A1A}"/>
          </ac:spMkLst>
        </pc:spChg>
        <pc:spChg chg="mod">
          <ac:chgData name="brian nevins" userId="24b8c7b4a1f239e2" providerId="LiveId" clId="{4C15A684-42E0-433F-9B29-BAF6E3EDF075}" dt="2024-06-28T15:33:48.865" v="26615" actId="403"/>
          <ac:spMkLst>
            <pc:docMk/>
            <pc:sldMk cId="3208512746" sldId="1055"/>
            <ac:spMk id="3" creationId="{53A3FC04-9FC0-2CF9-130E-74201A013E8B}"/>
          </ac:spMkLst>
        </pc:spChg>
      </pc:sldChg>
      <pc:sldChg chg="modSp add mod ord">
        <pc:chgData name="brian nevins" userId="24b8c7b4a1f239e2" providerId="LiveId" clId="{4C15A684-42E0-433F-9B29-BAF6E3EDF075}" dt="2024-06-28T19:54:49.597" v="26651" actId="20577"/>
        <pc:sldMkLst>
          <pc:docMk/>
          <pc:sldMk cId="1596125442" sldId="1056"/>
        </pc:sldMkLst>
        <pc:spChg chg="mod">
          <ac:chgData name="brian nevins" userId="24b8c7b4a1f239e2" providerId="LiveId" clId="{4C15A684-42E0-433F-9B29-BAF6E3EDF075}" dt="2024-06-28T19:54:49.597" v="26651" actId="20577"/>
          <ac:spMkLst>
            <pc:docMk/>
            <pc:sldMk cId="1596125442" sldId="1056"/>
            <ac:spMk id="3" creationId="{98DA859C-2100-0D3E-8B2C-571002335264}"/>
          </ac:spMkLst>
        </pc:spChg>
      </pc:sldChg>
      <pc:sldMasterChg chg="setBg modSldLayout">
        <pc:chgData name="brian nevins" userId="24b8c7b4a1f239e2" providerId="LiveId" clId="{4C15A684-42E0-433F-9B29-BAF6E3EDF075}" dt="2024-01-01T15:12:51.806" v="5604"/>
        <pc:sldMasterMkLst>
          <pc:docMk/>
          <pc:sldMasterMk cId="1319811684" sldId="2147483803"/>
        </pc:sldMasterMkLst>
        <pc:sldLayoutChg chg="setBg">
          <pc:chgData name="brian nevins" userId="24b8c7b4a1f239e2" providerId="LiveId" clId="{4C15A684-42E0-433F-9B29-BAF6E3EDF075}" dt="2024-01-01T15:12:51.806" v="5604"/>
          <pc:sldLayoutMkLst>
            <pc:docMk/>
            <pc:sldMasterMk cId="1319811684" sldId="2147483803"/>
            <pc:sldLayoutMk cId="2029345413" sldId="2147483804"/>
          </pc:sldLayoutMkLst>
        </pc:sldLayoutChg>
        <pc:sldLayoutChg chg="setBg">
          <pc:chgData name="brian nevins" userId="24b8c7b4a1f239e2" providerId="LiveId" clId="{4C15A684-42E0-433F-9B29-BAF6E3EDF075}" dt="2024-01-01T15:12:51.806" v="5604"/>
          <pc:sldLayoutMkLst>
            <pc:docMk/>
            <pc:sldMasterMk cId="1319811684" sldId="2147483803"/>
            <pc:sldLayoutMk cId="1858804701" sldId="2147483805"/>
          </pc:sldLayoutMkLst>
        </pc:sldLayoutChg>
        <pc:sldLayoutChg chg="setBg">
          <pc:chgData name="brian nevins" userId="24b8c7b4a1f239e2" providerId="LiveId" clId="{4C15A684-42E0-433F-9B29-BAF6E3EDF075}" dt="2024-01-01T15:12:51.806" v="5604"/>
          <pc:sldLayoutMkLst>
            <pc:docMk/>
            <pc:sldMasterMk cId="1319811684" sldId="2147483803"/>
            <pc:sldLayoutMk cId="70246183" sldId="2147483808"/>
          </pc:sldLayoutMkLst>
        </pc:sldLayoutChg>
        <pc:sldLayoutChg chg="setBg">
          <pc:chgData name="brian nevins" userId="24b8c7b4a1f239e2" providerId="LiveId" clId="{4C15A684-42E0-433F-9B29-BAF6E3EDF075}" dt="2024-01-01T15:12:51.806" v="5604"/>
          <pc:sldLayoutMkLst>
            <pc:docMk/>
            <pc:sldMasterMk cId="1319811684" sldId="2147483803"/>
            <pc:sldLayoutMk cId="2453369577" sldId="2147483809"/>
          </pc:sldLayoutMkLst>
        </pc:sldLayoutChg>
        <pc:sldLayoutChg chg="setBg">
          <pc:chgData name="brian nevins" userId="24b8c7b4a1f239e2" providerId="LiveId" clId="{4C15A684-42E0-433F-9B29-BAF6E3EDF075}" dt="2024-01-01T15:12:51.806" v="5604"/>
          <pc:sldLayoutMkLst>
            <pc:docMk/>
            <pc:sldMasterMk cId="1319811684" sldId="2147483803"/>
            <pc:sldLayoutMk cId="3145365590" sldId="2147483810"/>
          </pc:sldLayoutMkLst>
        </pc:sldLayoutChg>
        <pc:sldLayoutChg chg="setBg">
          <pc:chgData name="brian nevins" userId="24b8c7b4a1f239e2" providerId="LiveId" clId="{4C15A684-42E0-433F-9B29-BAF6E3EDF075}" dt="2024-01-01T15:12:51.806" v="5604"/>
          <pc:sldLayoutMkLst>
            <pc:docMk/>
            <pc:sldMasterMk cId="1319811684" sldId="2147483803"/>
            <pc:sldLayoutMk cId="3630036314" sldId="2147483811"/>
          </pc:sldLayoutMkLst>
        </pc:sldLayoutChg>
        <pc:sldLayoutChg chg="setBg">
          <pc:chgData name="brian nevins" userId="24b8c7b4a1f239e2" providerId="LiveId" clId="{4C15A684-42E0-433F-9B29-BAF6E3EDF075}" dt="2024-01-01T15:12:51.806" v="5604"/>
          <pc:sldLayoutMkLst>
            <pc:docMk/>
            <pc:sldMasterMk cId="1319811684" sldId="2147483803"/>
            <pc:sldLayoutMk cId="1093842582" sldId="2147483812"/>
          </pc:sldLayoutMkLst>
        </pc:sldLayoutChg>
        <pc:sldLayoutChg chg="setBg">
          <pc:chgData name="brian nevins" userId="24b8c7b4a1f239e2" providerId="LiveId" clId="{4C15A684-42E0-433F-9B29-BAF6E3EDF075}" dt="2024-01-01T15:12:51.806" v="5604"/>
          <pc:sldLayoutMkLst>
            <pc:docMk/>
            <pc:sldMasterMk cId="1319811684" sldId="2147483803"/>
            <pc:sldLayoutMk cId="1494741790" sldId="2147483813"/>
          </pc:sldLayoutMkLst>
        </pc:sldLayoutChg>
        <pc:sldLayoutChg chg="setBg">
          <pc:chgData name="brian nevins" userId="24b8c7b4a1f239e2" providerId="LiveId" clId="{4C15A684-42E0-433F-9B29-BAF6E3EDF075}" dt="2024-01-01T15:12:51.806" v="5604"/>
          <pc:sldLayoutMkLst>
            <pc:docMk/>
            <pc:sldMasterMk cId="1319811684" sldId="2147483803"/>
            <pc:sldLayoutMk cId="303315661" sldId="2147483814"/>
          </pc:sldLayoutMkLst>
        </pc:sldLayoutChg>
        <pc:sldLayoutChg chg="setBg">
          <pc:chgData name="brian nevins" userId="24b8c7b4a1f239e2" providerId="LiveId" clId="{4C15A684-42E0-433F-9B29-BAF6E3EDF075}" dt="2024-01-01T15:12:51.806" v="5604"/>
          <pc:sldLayoutMkLst>
            <pc:docMk/>
            <pc:sldMasterMk cId="1319811684" sldId="2147483803"/>
            <pc:sldLayoutMk cId="3014934395" sldId="2147483815"/>
          </pc:sldLayoutMkLst>
        </pc:sldLayoutChg>
        <pc:sldLayoutChg chg="setBg">
          <pc:chgData name="brian nevins" userId="24b8c7b4a1f239e2" providerId="LiveId" clId="{4C15A684-42E0-433F-9B29-BAF6E3EDF075}" dt="2024-01-01T15:12:51.806" v="5604"/>
          <pc:sldLayoutMkLst>
            <pc:docMk/>
            <pc:sldMasterMk cId="1319811684" sldId="2147483803"/>
            <pc:sldLayoutMk cId="2426721856" sldId="2147483817"/>
          </pc:sldLayoutMkLst>
        </pc:sldLayoutChg>
        <pc:sldLayoutChg chg="setBg">
          <pc:chgData name="brian nevins" userId="24b8c7b4a1f239e2" providerId="LiveId" clId="{4C15A684-42E0-433F-9B29-BAF6E3EDF075}" dt="2024-01-01T15:12:51.806" v="5604"/>
          <pc:sldLayoutMkLst>
            <pc:docMk/>
            <pc:sldMasterMk cId="1319811684" sldId="2147483803"/>
            <pc:sldLayoutMk cId="3193402258" sldId="2147483818"/>
          </pc:sldLayoutMkLst>
        </pc:sldLayoutChg>
      </pc:sldMasterChg>
      <pc:sldMasterChg chg="del delSldLayout">
        <pc:chgData name="brian nevins" userId="24b8c7b4a1f239e2" providerId="LiveId" clId="{4C15A684-42E0-433F-9B29-BAF6E3EDF075}" dt="2024-03-01T13:10:03.379" v="13379" actId="47"/>
        <pc:sldMasterMkLst>
          <pc:docMk/>
          <pc:sldMasterMk cId="148682173" sldId="2147483819"/>
        </pc:sldMasterMkLst>
        <pc:sldLayoutChg chg="del">
          <pc:chgData name="brian nevins" userId="24b8c7b4a1f239e2" providerId="LiveId" clId="{4C15A684-42E0-433F-9B29-BAF6E3EDF075}" dt="2024-03-01T13:10:03.379" v="13379" actId="47"/>
          <pc:sldLayoutMkLst>
            <pc:docMk/>
            <pc:sldMasterMk cId="148682173" sldId="2147483819"/>
            <pc:sldLayoutMk cId="3302079293" sldId="2147483820"/>
          </pc:sldLayoutMkLst>
        </pc:sldLayoutChg>
        <pc:sldLayoutChg chg="del">
          <pc:chgData name="brian nevins" userId="24b8c7b4a1f239e2" providerId="LiveId" clId="{4C15A684-42E0-433F-9B29-BAF6E3EDF075}" dt="2024-03-01T13:10:03.379" v="13379" actId="47"/>
          <pc:sldLayoutMkLst>
            <pc:docMk/>
            <pc:sldMasterMk cId="148682173" sldId="2147483819"/>
            <pc:sldLayoutMk cId="3658303375" sldId="2147483821"/>
          </pc:sldLayoutMkLst>
        </pc:sldLayoutChg>
        <pc:sldLayoutChg chg="del">
          <pc:chgData name="brian nevins" userId="24b8c7b4a1f239e2" providerId="LiveId" clId="{4C15A684-42E0-433F-9B29-BAF6E3EDF075}" dt="2024-03-01T13:10:03.379" v="13379" actId="47"/>
          <pc:sldLayoutMkLst>
            <pc:docMk/>
            <pc:sldMasterMk cId="148682173" sldId="2147483819"/>
            <pc:sldLayoutMk cId="3878581225" sldId="2147483822"/>
          </pc:sldLayoutMkLst>
        </pc:sldLayoutChg>
        <pc:sldLayoutChg chg="del">
          <pc:chgData name="brian nevins" userId="24b8c7b4a1f239e2" providerId="LiveId" clId="{4C15A684-42E0-433F-9B29-BAF6E3EDF075}" dt="2024-03-01T13:10:03.379" v="13379" actId="47"/>
          <pc:sldLayoutMkLst>
            <pc:docMk/>
            <pc:sldMasterMk cId="148682173" sldId="2147483819"/>
            <pc:sldLayoutMk cId="3108586914" sldId="2147483823"/>
          </pc:sldLayoutMkLst>
        </pc:sldLayoutChg>
        <pc:sldLayoutChg chg="del">
          <pc:chgData name="brian nevins" userId="24b8c7b4a1f239e2" providerId="LiveId" clId="{4C15A684-42E0-433F-9B29-BAF6E3EDF075}" dt="2024-03-01T13:10:03.379" v="13379" actId="47"/>
          <pc:sldLayoutMkLst>
            <pc:docMk/>
            <pc:sldMasterMk cId="148682173" sldId="2147483819"/>
            <pc:sldLayoutMk cId="367512170" sldId="2147483824"/>
          </pc:sldLayoutMkLst>
        </pc:sldLayoutChg>
        <pc:sldLayoutChg chg="del">
          <pc:chgData name="brian nevins" userId="24b8c7b4a1f239e2" providerId="LiveId" clId="{4C15A684-42E0-433F-9B29-BAF6E3EDF075}" dt="2024-03-01T13:10:03.379" v="13379" actId="47"/>
          <pc:sldLayoutMkLst>
            <pc:docMk/>
            <pc:sldMasterMk cId="148682173" sldId="2147483819"/>
            <pc:sldLayoutMk cId="3825371746" sldId="2147483825"/>
          </pc:sldLayoutMkLst>
        </pc:sldLayoutChg>
        <pc:sldLayoutChg chg="del">
          <pc:chgData name="brian nevins" userId="24b8c7b4a1f239e2" providerId="LiveId" clId="{4C15A684-42E0-433F-9B29-BAF6E3EDF075}" dt="2024-03-01T13:10:03.379" v="13379" actId="47"/>
          <pc:sldLayoutMkLst>
            <pc:docMk/>
            <pc:sldMasterMk cId="148682173" sldId="2147483819"/>
            <pc:sldLayoutMk cId="1077937382" sldId="2147483826"/>
          </pc:sldLayoutMkLst>
        </pc:sldLayoutChg>
        <pc:sldLayoutChg chg="del">
          <pc:chgData name="brian nevins" userId="24b8c7b4a1f239e2" providerId="LiveId" clId="{4C15A684-42E0-433F-9B29-BAF6E3EDF075}" dt="2024-03-01T13:10:03.379" v="13379" actId="47"/>
          <pc:sldLayoutMkLst>
            <pc:docMk/>
            <pc:sldMasterMk cId="148682173" sldId="2147483819"/>
            <pc:sldLayoutMk cId="3940188663" sldId="2147483827"/>
          </pc:sldLayoutMkLst>
        </pc:sldLayoutChg>
        <pc:sldLayoutChg chg="del">
          <pc:chgData name="brian nevins" userId="24b8c7b4a1f239e2" providerId="LiveId" clId="{4C15A684-42E0-433F-9B29-BAF6E3EDF075}" dt="2024-03-01T13:10:03.379" v="13379" actId="47"/>
          <pc:sldLayoutMkLst>
            <pc:docMk/>
            <pc:sldMasterMk cId="148682173" sldId="2147483819"/>
            <pc:sldLayoutMk cId="1003936393" sldId="2147483828"/>
          </pc:sldLayoutMkLst>
        </pc:sldLayoutChg>
        <pc:sldLayoutChg chg="del">
          <pc:chgData name="brian nevins" userId="24b8c7b4a1f239e2" providerId="LiveId" clId="{4C15A684-42E0-433F-9B29-BAF6E3EDF075}" dt="2024-03-01T13:10:03.379" v="13379" actId="47"/>
          <pc:sldLayoutMkLst>
            <pc:docMk/>
            <pc:sldMasterMk cId="148682173" sldId="2147483819"/>
            <pc:sldLayoutMk cId="723959343" sldId="2147483829"/>
          </pc:sldLayoutMkLst>
        </pc:sldLayoutChg>
        <pc:sldLayoutChg chg="del">
          <pc:chgData name="brian nevins" userId="24b8c7b4a1f239e2" providerId="LiveId" clId="{4C15A684-42E0-433F-9B29-BAF6E3EDF075}" dt="2024-03-01T13:10:03.379" v="13379" actId="47"/>
          <pc:sldLayoutMkLst>
            <pc:docMk/>
            <pc:sldMasterMk cId="148682173" sldId="2147483819"/>
            <pc:sldLayoutMk cId="2888663103" sldId="2147483830"/>
          </pc:sldLayoutMkLst>
        </pc:sldLayoutChg>
      </pc:sldMasterChg>
    </pc:docChg>
  </pc:docChgLst>
  <pc:docChgLst>
    <pc:chgData name="brian nevins" userId="24b8c7b4a1f239e2" providerId="LiveId" clId="{242FACD0-1723-4291-9A4A-9B67A4CD7111}"/>
    <pc:docChg chg="undo custSel addSld delSld modSld sldOrd">
      <pc:chgData name="brian nevins" userId="24b8c7b4a1f239e2" providerId="LiveId" clId="{242FACD0-1723-4291-9A4A-9B67A4CD7111}" dt="2023-11-05T13:17:21.583" v="4610" actId="122"/>
      <pc:docMkLst>
        <pc:docMk/>
      </pc:docMkLst>
      <pc:sldChg chg="addSp delSp modSp mod">
        <pc:chgData name="brian nevins" userId="24b8c7b4a1f239e2" providerId="LiveId" clId="{242FACD0-1723-4291-9A4A-9B67A4CD7111}" dt="2023-11-05T02:27:18.010" v="4476" actId="20577"/>
        <pc:sldMkLst>
          <pc:docMk/>
          <pc:sldMk cId="3835058130" sldId="305"/>
        </pc:sldMkLst>
        <pc:spChg chg="mod">
          <ac:chgData name="brian nevins" userId="24b8c7b4a1f239e2" providerId="LiveId" clId="{242FACD0-1723-4291-9A4A-9B67A4CD7111}" dt="2023-11-05T02:27:18.010" v="4476" actId="20577"/>
          <ac:spMkLst>
            <pc:docMk/>
            <pc:sldMk cId="3835058130" sldId="305"/>
            <ac:spMk id="2" creationId="{53F65BBA-BD43-4743-A2B1-48952AFC8749}"/>
          </ac:spMkLst>
        </pc:spChg>
        <pc:spChg chg="del mod">
          <ac:chgData name="brian nevins" userId="24b8c7b4a1f239e2" providerId="LiveId" clId="{242FACD0-1723-4291-9A4A-9B67A4CD7111}" dt="2023-10-04T18:05:04.296" v="2599"/>
          <ac:spMkLst>
            <pc:docMk/>
            <pc:sldMk cId="3835058130" sldId="305"/>
            <ac:spMk id="3" creationId="{C3C55439-A561-79B0-E655-1DF8EE30D530}"/>
          </ac:spMkLst>
        </pc:spChg>
        <pc:spChg chg="add mod">
          <ac:chgData name="brian nevins" userId="24b8c7b4a1f239e2" providerId="LiveId" clId="{242FACD0-1723-4291-9A4A-9B67A4CD7111}" dt="2023-11-05T02:27:09.130" v="4459" actId="20577"/>
          <ac:spMkLst>
            <pc:docMk/>
            <pc:sldMk cId="3835058130" sldId="305"/>
            <ac:spMk id="4" creationId="{CF874112-CC84-9921-0BBA-38D0273F8FBA}"/>
          </ac:spMkLst>
        </pc:spChg>
      </pc:sldChg>
      <pc:sldChg chg="modSp mod">
        <pc:chgData name="brian nevins" userId="24b8c7b4a1f239e2" providerId="LiveId" clId="{242FACD0-1723-4291-9A4A-9B67A4CD7111}" dt="2023-11-05T00:52:06.867" v="4440" actId="948"/>
        <pc:sldMkLst>
          <pc:docMk/>
          <pc:sldMk cId="1198490366" sldId="353"/>
        </pc:sldMkLst>
        <pc:spChg chg="mod">
          <ac:chgData name="brian nevins" userId="24b8c7b4a1f239e2" providerId="LiveId" clId="{242FACD0-1723-4291-9A4A-9B67A4CD7111}" dt="2023-11-05T00:52:06.867" v="4440" actId="948"/>
          <ac:spMkLst>
            <pc:docMk/>
            <pc:sldMk cId="1198490366" sldId="353"/>
            <ac:spMk id="5" creationId="{9F7F94FE-E02C-5AE1-F828-CCB74D7D56DF}"/>
          </ac:spMkLst>
        </pc:spChg>
      </pc:sldChg>
      <pc:sldChg chg="delSp modSp mod ord modTransition">
        <pc:chgData name="brian nevins" userId="24b8c7b4a1f239e2" providerId="LiveId" clId="{242FACD0-1723-4291-9A4A-9B67A4CD7111}" dt="2023-11-05T00:28:28.137" v="4318" actId="20577"/>
        <pc:sldMkLst>
          <pc:docMk/>
          <pc:sldMk cId="718473636" sldId="581"/>
        </pc:sldMkLst>
        <pc:spChg chg="del mod">
          <ac:chgData name="brian nevins" userId="24b8c7b4a1f239e2" providerId="LiveId" clId="{242FACD0-1723-4291-9A4A-9B67A4CD7111}" dt="2023-11-05T00:26:31.260" v="4286" actId="478"/>
          <ac:spMkLst>
            <pc:docMk/>
            <pc:sldMk cId="718473636" sldId="581"/>
            <ac:spMk id="4" creationId="{FBEA8CEE-42C9-B976-FAFC-6E236D8F2F8D}"/>
          </ac:spMkLst>
        </pc:spChg>
        <pc:spChg chg="mod">
          <ac:chgData name="brian nevins" userId="24b8c7b4a1f239e2" providerId="LiveId" clId="{242FACD0-1723-4291-9A4A-9B67A4CD7111}" dt="2023-11-05T00:28:28.137" v="4318" actId="20577"/>
          <ac:spMkLst>
            <pc:docMk/>
            <pc:sldMk cId="718473636" sldId="581"/>
            <ac:spMk id="6" creationId="{E8AE56AE-8E3E-4ABC-FFB2-4E5E7201F8CA}"/>
          </ac:spMkLst>
        </pc:spChg>
      </pc:sldChg>
      <pc:sldChg chg="modSp del mod">
        <pc:chgData name="brian nevins" userId="24b8c7b4a1f239e2" providerId="LiveId" clId="{242FACD0-1723-4291-9A4A-9B67A4CD7111}" dt="2023-09-20T16:56:16.807" v="2090" actId="2696"/>
        <pc:sldMkLst>
          <pc:docMk/>
          <pc:sldMk cId="2177060971" sldId="596"/>
        </pc:sldMkLst>
        <pc:spChg chg="mod">
          <ac:chgData name="brian nevins" userId="24b8c7b4a1f239e2" providerId="LiveId" clId="{242FACD0-1723-4291-9A4A-9B67A4CD7111}" dt="2023-09-10T12:01:53.834" v="964" actId="20577"/>
          <ac:spMkLst>
            <pc:docMk/>
            <pc:sldMk cId="2177060971" sldId="596"/>
            <ac:spMk id="6" creationId="{2EFFB869-D1E9-3162-78FE-9320D69B47CB}"/>
          </ac:spMkLst>
        </pc:spChg>
      </pc:sldChg>
      <pc:sldChg chg="modSp mod">
        <pc:chgData name="brian nevins" userId="24b8c7b4a1f239e2" providerId="LiveId" clId="{242FACD0-1723-4291-9A4A-9B67A4CD7111}" dt="2023-09-09T21:30:42.935" v="143" actId="1076"/>
        <pc:sldMkLst>
          <pc:docMk/>
          <pc:sldMk cId="1080971651" sldId="629"/>
        </pc:sldMkLst>
        <pc:spChg chg="mod">
          <ac:chgData name="brian nevins" userId="24b8c7b4a1f239e2" providerId="LiveId" clId="{242FACD0-1723-4291-9A4A-9B67A4CD7111}" dt="2023-09-09T21:30:42.935" v="143" actId="1076"/>
          <ac:spMkLst>
            <pc:docMk/>
            <pc:sldMk cId="1080971651" sldId="629"/>
            <ac:spMk id="3" creationId="{98DA859C-2100-0D3E-8B2C-571002335264}"/>
          </ac:spMkLst>
        </pc:spChg>
      </pc:sldChg>
      <pc:sldChg chg="modSp del mod modAnim">
        <pc:chgData name="brian nevins" userId="24b8c7b4a1f239e2" providerId="LiveId" clId="{242FACD0-1723-4291-9A4A-9B67A4CD7111}" dt="2023-09-14T16:50:41.062" v="1011" actId="47"/>
        <pc:sldMkLst>
          <pc:docMk/>
          <pc:sldMk cId="90704164" sldId="630"/>
        </pc:sldMkLst>
        <pc:spChg chg="mod">
          <ac:chgData name="brian nevins" userId="24b8c7b4a1f239e2" providerId="LiveId" clId="{242FACD0-1723-4291-9A4A-9B67A4CD7111}" dt="2023-09-09T17:10:44.743" v="100" actId="20577"/>
          <ac:spMkLst>
            <pc:docMk/>
            <pc:sldMk cId="90704164" sldId="630"/>
            <ac:spMk id="2" creationId="{6690C9C1-9FC0-4F8A-B817-451E16E61A1A}"/>
          </ac:spMkLst>
        </pc:spChg>
        <pc:spChg chg="mod">
          <ac:chgData name="brian nevins" userId="24b8c7b4a1f239e2" providerId="LiveId" clId="{242FACD0-1723-4291-9A4A-9B67A4CD7111}" dt="2023-09-10T11:40:52.645" v="920" actId="948"/>
          <ac:spMkLst>
            <pc:docMk/>
            <pc:sldMk cId="90704164" sldId="630"/>
            <ac:spMk id="3" creationId="{98DA859C-2100-0D3E-8B2C-571002335264}"/>
          </ac:spMkLst>
        </pc:spChg>
      </pc:sldChg>
      <pc:sldChg chg="del">
        <pc:chgData name="brian nevins" userId="24b8c7b4a1f239e2" providerId="LiveId" clId="{242FACD0-1723-4291-9A4A-9B67A4CD7111}" dt="2023-09-09T15:44:11.448" v="70" actId="47"/>
        <pc:sldMkLst>
          <pc:docMk/>
          <pc:sldMk cId="1199713838" sldId="632"/>
        </pc:sldMkLst>
      </pc:sldChg>
      <pc:sldChg chg="delSp modSp del mod">
        <pc:chgData name="brian nevins" userId="24b8c7b4a1f239e2" providerId="LiveId" clId="{242FACD0-1723-4291-9A4A-9B67A4CD7111}" dt="2023-09-09T17:08:57.940" v="79" actId="47"/>
        <pc:sldMkLst>
          <pc:docMk/>
          <pc:sldMk cId="3128095619" sldId="695"/>
        </pc:sldMkLst>
        <pc:spChg chg="mod">
          <ac:chgData name="brian nevins" userId="24b8c7b4a1f239e2" providerId="LiveId" clId="{242FACD0-1723-4291-9A4A-9B67A4CD7111}" dt="2023-09-08T23:53:12.976" v="39" actId="20577"/>
          <ac:spMkLst>
            <pc:docMk/>
            <pc:sldMk cId="3128095619" sldId="695"/>
            <ac:spMk id="2" creationId="{6690C9C1-9FC0-4F8A-B817-451E16E61A1A}"/>
          </ac:spMkLst>
        </pc:spChg>
        <pc:spChg chg="del mod">
          <ac:chgData name="brian nevins" userId="24b8c7b4a1f239e2" providerId="LiveId" clId="{242FACD0-1723-4291-9A4A-9B67A4CD7111}" dt="2023-09-09T15:43:48.781" v="68"/>
          <ac:spMkLst>
            <pc:docMk/>
            <pc:sldMk cId="3128095619" sldId="695"/>
            <ac:spMk id="3" creationId="{2A636539-C499-01C7-16BC-BAD4F89C923F}"/>
          </ac:spMkLst>
        </pc:spChg>
      </pc:sldChg>
      <pc:sldChg chg="modSp mod">
        <pc:chgData name="brian nevins" userId="24b8c7b4a1f239e2" providerId="LiveId" clId="{242FACD0-1723-4291-9A4A-9B67A4CD7111}" dt="2023-11-05T00:49:11.965" v="4415" actId="6549"/>
        <pc:sldMkLst>
          <pc:docMk/>
          <pc:sldMk cId="182822089" sldId="701"/>
        </pc:sldMkLst>
        <pc:spChg chg="mod">
          <ac:chgData name="brian nevins" userId="24b8c7b4a1f239e2" providerId="LiveId" clId="{242FACD0-1723-4291-9A4A-9B67A4CD7111}" dt="2023-09-14T17:27:00.911" v="1125" actId="20577"/>
          <ac:spMkLst>
            <pc:docMk/>
            <pc:sldMk cId="182822089" sldId="701"/>
            <ac:spMk id="4" creationId="{FBEA8CEE-42C9-B976-FAFC-6E236D8F2F8D}"/>
          </ac:spMkLst>
        </pc:spChg>
        <pc:spChg chg="mod">
          <ac:chgData name="brian nevins" userId="24b8c7b4a1f239e2" providerId="LiveId" clId="{242FACD0-1723-4291-9A4A-9B67A4CD7111}" dt="2023-11-05T00:49:11.965" v="4415" actId="6549"/>
          <ac:spMkLst>
            <pc:docMk/>
            <pc:sldMk cId="182822089" sldId="701"/>
            <ac:spMk id="6" creationId="{E8AE56AE-8E3E-4ABC-FFB2-4E5E7201F8CA}"/>
          </ac:spMkLst>
        </pc:spChg>
      </pc:sldChg>
      <pc:sldChg chg="modSp mod ord">
        <pc:chgData name="brian nevins" userId="24b8c7b4a1f239e2" providerId="LiveId" clId="{242FACD0-1723-4291-9A4A-9B67A4CD7111}" dt="2023-11-03T18:51:23.157" v="3139" actId="20577"/>
        <pc:sldMkLst>
          <pc:docMk/>
          <pc:sldMk cId="1600784919" sldId="702"/>
        </pc:sldMkLst>
        <pc:spChg chg="mod">
          <ac:chgData name="brian nevins" userId="24b8c7b4a1f239e2" providerId="LiveId" clId="{242FACD0-1723-4291-9A4A-9B67A4CD7111}" dt="2023-11-03T18:51:12.308" v="3110" actId="20577"/>
          <ac:spMkLst>
            <pc:docMk/>
            <pc:sldMk cId="1600784919" sldId="702"/>
            <ac:spMk id="4" creationId="{FBEA8CEE-42C9-B976-FAFC-6E236D8F2F8D}"/>
          </ac:spMkLst>
        </pc:spChg>
        <pc:spChg chg="mod">
          <ac:chgData name="brian nevins" userId="24b8c7b4a1f239e2" providerId="LiveId" clId="{242FACD0-1723-4291-9A4A-9B67A4CD7111}" dt="2023-11-03T18:51:23.157" v="3139" actId="20577"/>
          <ac:spMkLst>
            <pc:docMk/>
            <pc:sldMk cId="1600784919" sldId="702"/>
            <ac:spMk id="6" creationId="{E8AE56AE-8E3E-4ABC-FFB2-4E5E7201F8CA}"/>
          </ac:spMkLst>
        </pc:spChg>
      </pc:sldChg>
      <pc:sldChg chg="del">
        <pc:chgData name="brian nevins" userId="24b8c7b4a1f239e2" providerId="LiveId" clId="{242FACD0-1723-4291-9A4A-9B67A4CD7111}" dt="2023-09-09T15:44:06.493" v="69" actId="47"/>
        <pc:sldMkLst>
          <pc:docMk/>
          <pc:sldMk cId="3971334960" sldId="710"/>
        </pc:sldMkLst>
      </pc:sldChg>
      <pc:sldChg chg="addSp delSp modSp del mod modAnim">
        <pc:chgData name="brian nevins" userId="24b8c7b4a1f239e2" providerId="LiveId" clId="{242FACD0-1723-4291-9A4A-9B67A4CD7111}" dt="2023-09-14T17:27:29.909" v="1129" actId="47"/>
        <pc:sldMkLst>
          <pc:docMk/>
          <pc:sldMk cId="2175445641" sldId="713"/>
        </pc:sldMkLst>
        <pc:spChg chg="add mod">
          <ac:chgData name="brian nevins" userId="24b8c7b4a1f239e2" providerId="LiveId" clId="{242FACD0-1723-4291-9A4A-9B67A4CD7111}" dt="2023-09-10T00:04:59.609" v="689" actId="113"/>
          <ac:spMkLst>
            <pc:docMk/>
            <pc:sldMk cId="2175445641" sldId="713"/>
            <ac:spMk id="2" creationId="{B08BCD5B-DA77-39C3-BFE7-2C49A0F549E5}"/>
          </ac:spMkLst>
        </pc:spChg>
        <pc:spChg chg="del">
          <ac:chgData name="brian nevins" userId="24b8c7b4a1f239e2" providerId="LiveId" clId="{242FACD0-1723-4291-9A4A-9B67A4CD7111}" dt="2023-09-10T00:00:51.847" v="600" actId="478"/>
          <ac:spMkLst>
            <pc:docMk/>
            <pc:sldMk cId="2175445641" sldId="713"/>
            <ac:spMk id="4" creationId="{FBEA8CEE-42C9-B976-FAFC-6E236D8F2F8D}"/>
          </ac:spMkLst>
        </pc:spChg>
        <pc:spChg chg="mod">
          <ac:chgData name="brian nevins" userId="24b8c7b4a1f239e2" providerId="LiveId" clId="{242FACD0-1723-4291-9A4A-9B67A4CD7111}" dt="2023-09-10T00:04:12.240" v="679" actId="1076"/>
          <ac:spMkLst>
            <pc:docMk/>
            <pc:sldMk cId="2175445641" sldId="713"/>
            <ac:spMk id="6" creationId="{E8AE56AE-8E3E-4ABC-FFB2-4E5E7201F8CA}"/>
          </ac:spMkLst>
        </pc:spChg>
      </pc:sldChg>
      <pc:sldChg chg="del">
        <pc:chgData name="brian nevins" userId="24b8c7b4a1f239e2" providerId="LiveId" clId="{242FACD0-1723-4291-9A4A-9B67A4CD7111}" dt="2023-09-09T22:55:16.392" v="146" actId="47"/>
        <pc:sldMkLst>
          <pc:docMk/>
          <pc:sldMk cId="3196403560" sldId="718"/>
        </pc:sldMkLst>
      </pc:sldChg>
      <pc:sldChg chg="modSp del mod">
        <pc:chgData name="brian nevins" userId="24b8c7b4a1f239e2" providerId="LiveId" clId="{242FACD0-1723-4291-9A4A-9B67A4CD7111}" dt="2023-09-14T17:26:06.389" v="1074" actId="47"/>
        <pc:sldMkLst>
          <pc:docMk/>
          <pc:sldMk cId="1381617403" sldId="720"/>
        </pc:sldMkLst>
        <pc:spChg chg="mod">
          <ac:chgData name="brian nevins" userId="24b8c7b4a1f239e2" providerId="LiveId" clId="{242FACD0-1723-4291-9A4A-9B67A4CD7111}" dt="2023-09-09T23:40:07.201" v="199" actId="20577"/>
          <ac:spMkLst>
            <pc:docMk/>
            <pc:sldMk cId="1381617403" sldId="720"/>
            <ac:spMk id="2" creationId="{6690C9C1-9FC0-4F8A-B817-451E16E61A1A}"/>
          </ac:spMkLst>
        </pc:spChg>
        <pc:spChg chg="mod">
          <ac:chgData name="brian nevins" userId="24b8c7b4a1f239e2" providerId="LiveId" clId="{242FACD0-1723-4291-9A4A-9B67A4CD7111}" dt="2023-09-09T23:42:04.071" v="226" actId="403"/>
          <ac:spMkLst>
            <pc:docMk/>
            <pc:sldMk cId="1381617403" sldId="720"/>
            <ac:spMk id="3" creationId="{2A636539-C499-01C7-16BC-BAD4F89C923F}"/>
          </ac:spMkLst>
        </pc:spChg>
      </pc:sldChg>
      <pc:sldChg chg="del">
        <pc:chgData name="brian nevins" userId="24b8c7b4a1f239e2" providerId="LiveId" clId="{242FACD0-1723-4291-9A4A-9B67A4CD7111}" dt="2023-09-09T15:43:39.204" v="65" actId="47"/>
        <pc:sldMkLst>
          <pc:docMk/>
          <pc:sldMk cId="2903694727" sldId="723"/>
        </pc:sldMkLst>
      </pc:sldChg>
      <pc:sldChg chg="del">
        <pc:chgData name="brian nevins" userId="24b8c7b4a1f239e2" providerId="LiveId" clId="{242FACD0-1723-4291-9A4A-9B67A4CD7111}" dt="2023-09-09T15:43:36.265" v="64" actId="47"/>
        <pc:sldMkLst>
          <pc:docMk/>
          <pc:sldMk cId="3542616286" sldId="724"/>
        </pc:sldMkLst>
      </pc:sldChg>
      <pc:sldChg chg="modSp del mod">
        <pc:chgData name="brian nevins" userId="24b8c7b4a1f239e2" providerId="LiveId" clId="{242FACD0-1723-4291-9A4A-9B67A4CD7111}" dt="2023-10-05T01:27:01.721" v="2630" actId="2696"/>
        <pc:sldMkLst>
          <pc:docMk/>
          <pc:sldMk cId="4129605618" sldId="725"/>
        </pc:sldMkLst>
        <pc:spChg chg="mod">
          <ac:chgData name="brian nevins" userId="24b8c7b4a1f239e2" providerId="LiveId" clId="{242FACD0-1723-4291-9A4A-9B67A4CD7111}" dt="2023-10-04T17:54:15.282" v="2549" actId="20577"/>
          <ac:spMkLst>
            <pc:docMk/>
            <pc:sldMk cId="4129605618" sldId="725"/>
            <ac:spMk id="4" creationId="{FBEA8CEE-42C9-B976-FAFC-6E236D8F2F8D}"/>
          </ac:spMkLst>
        </pc:spChg>
        <pc:spChg chg="mod">
          <ac:chgData name="brian nevins" userId="24b8c7b4a1f239e2" providerId="LiveId" clId="{242FACD0-1723-4291-9A4A-9B67A4CD7111}" dt="2023-09-20T14:49:27.777" v="1865" actId="20577"/>
          <ac:spMkLst>
            <pc:docMk/>
            <pc:sldMk cId="4129605618" sldId="725"/>
            <ac:spMk id="6" creationId="{E8AE56AE-8E3E-4ABC-FFB2-4E5E7201F8CA}"/>
          </ac:spMkLst>
        </pc:spChg>
      </pc:sldChg>
      <pc:sldChg chg="del">
        <pc:chgData name="brian nevins" userId="24b8c7b4a1f239e2" providerId="LiveId" clId="{242FACD0-1723-4291-9A4A-9B67A4CD7111}" dt="2023-09-14T17:25:11.208" v="1012" actId="47"/>
        <pc:sldMkLst>
          <pc:docMk/>
          <pc:sldMk cId="2436585120" sldId="727"/>
        </pc:sldMkLst>
      </pc:sldChg>
      <pc:sldChg chg="del">
        <pc:chgData name="brian nevins" userId="24b8c7b4a1f239e2" providerId="LiveId" clId="{242FACD0-1723-4291-9A4A-9B67A4CD7111}" dt="2023-09-09T22:55:06.193" v="144" actId="47"/>
        <pc:sldMkLst>
          <pc:docMk/>
          <pc:sldMk cId="3961023508" sldId="728"/>
        </pc:sldMkLst>
      </pc:sldChg>
      <pc:sldChg chg="del">
        <pc:chgData name="brian nevins" userId="24b8c7b4a1f239e2" providerId="LiveId" clId="{242FACD0-1723-4291-9A4A-9B67A4CD7111}" dt="2023-09-09T22:55:10.954" v="145" actId="47"/>
        <pc:sldMkLst>
          <pc:docMk/>
          <pc:sldMk cId="3289842835" sldId="729"/>
        </pc:sldMkLst>
      </pc:sldChg>
      <pc:sldChg chg="del">
        <pc:chgData name="brian nevins" userId="24b8c7b4a1f239e2" providerId="LiveId" clId="{242FACD0-1723-4291-9A4A-9B67A4CD7111}" dt="2023-09-09T23:44:11.489" v="260" actId="47"/>
        <pc:sldMkLst>
          <pc:docMk/>
          <pc:sldMk cId="2162544219" sldId="730"/>
        </pc:sldMkLst>
      </pc:sldChg>
      <pc:sldChg chg="del">
        <pc:chgData name="brian nevins" userId="24b8c7b4a1f239e2" providerId="LiveId" clId="{242FACD0-1723-4291-9A4A-9B67A4CD7111}" dt="2023-09-10T00:26:51.381" v="814" actId="47"/>
        <pc:sldMkLst>
          <pc:docMk/>
          <pc:sldMk cId="1628838598" sldId="731"/>
        </pc:sldMkLst>
      </pc:sldChg>
      <pc:sldChg chg="del">
        <pc:chgData name="brian nevins" userId="24b8c7b4a1f239e2" providerId="LiveId" clId="{242FACD0-1723-4291-9A4A-9B67A4CD7111}" dt="2023-09-10T00:26:51.381" v="814" actId="47"/>
        <pc:sldMkLst>
          <pc:docMk/>
          <pc:sldMk cId="833996183" sldId="732"/>
        </pc:sldMkLst>
      </pc:sldChg>
      <pc:sldChg chg="del">
        <pc:chgData name="brian nevins" userId="24b8c7b4a1f239e2" providerId="LiveId" clId="{242FACD0-1723-4291-9A4A-9B67A4CD7111}" dt="2023-09-10T00:26:51.381" v="814" actId="47"/>
        <pc:sldMkLst>
          <pc:docMk/>
          <pc:sldMk cId="462514550" sldId="733"/>
        </pc:sldMkLst>
      </pc:sldChg>
      <pc:sldChg chg="mod modShow">
        <pc:chgData name="brian nevins" userId="24b8c7b4a1f239e2" providerId="LiveId" clId="{242FACD0-1723-4291-9A4A-9B67A4CD7111}" dt="2023-09-15T12:10:11.695" v="1464" actId="729"/>
        <pc:sldMkLst>
          <pc:docMk/>
          <pc:sldMk cId="1811222048" sldId="734"/>
        </pc:sldMkLst>
      </pc:sldChg>
      <pc:sldChg chg="add del">
        <pc:chgData name="brian nevins" userId="24b8c7b4a1f239e2" providerId="LiveId" clId="{242FACD0-1723-4291-9A4A-9B67A4CD7111}" dt="2023-10-05T01:26:32.360" v="2626" actId="47"/>
        <pc:sldMkLst>
          <pc:docMk/>
          <pc:sldMk cId="2083757494" sldId="735"/>
        </pc:sldMkLst>
      </pc:sldChg>
      <pc:sldChg chg="modSp add del mod modAnim">
        <pc:chgData name="brian nevins" userId="24b8c7b4a1f239e2" providerId="LiveId" clId="{242FACD0-1723-4291-9A4A-9B67A4CD7111}" dt="2023-09-14T17:27:16.348" v="1126" actId="47"/>
        <pc:sldMkLst>
          <pc:docMk/>
          <pc:sldMk cId="1234391391" sldId="736"/>
        </pc:sldMkLst>
        <pc:spChg chg="mod">
          <ac:chgData name="brian nevins" userId="24b8c7b4a1f239e2" providerId="LiveId" clId="{242FACD0-1723-4291-9A4A-9B67A4CD7111}" dt="2023-09-09T23:45:10.264" v="295" actId="20577"/>
          <ac:spMkLst>
            <pc:docMk/>
            <pc:sldMk cId="1234391391" sldId="736"/>
            <ac:spMk id="2" creationId="{6690C9C1-9FC0-4F8A-B817-451E16E61A1A}"/>
          </ac:spMkLst>
        </pc:spChg>
        <pc:spChg chg="mod">
          <ac:chgData name="brian nevins" userId="24b8c7b4a1f239e2" providerId="LiveId" clId="{242FACD0-1723-4291-9A4A-9B67A4CD7111}" dt="2023-09-09T23:54:17.009" v="594" actId="400"/>
          <ac:spMkLst>
            <pc:docMk/>
            <pc:sldMk cId="1234391391" sldId="736"/>
            <ac:spMk id="3" creationId="{2A636539-C499-01C7-16BC-BAD4F89C923F}"/>
          </ac:spMkLst>
        </pc:spChg>
      </pc:sldChg>
      <pc:sldChg chg="modSp add del mod ord">
        <pc:chgData name="brian nevins" userId="24b8c7b4a1f239e2" providerId="LiveId" clId="{242FACD0-1723-4291-9A4A-9B67A4CD7111}" dt="2023-09-14T17:27:20.746" v="1128" actId="47"/>
        <pc:sldMkLst>
          <pc:docMk/>
          <pc:sldMk cId="3873619073" sldId="737"/>
        </pc:sldMkLst>
        <pc:spChg chg="mod">
          <ac:chgData name="brian nevins" userId="24b8c7b4a1f239e2" providerId="LiveId" clId="{242FACD0-1723-4291-9A4A-9B67A4CD7111}" dt="2023-09-09T23:56:04.193" v="597" actId="400"/>
          <ac:spMkLst>
            <pc:docMk/>
            <pc:sldMk cId="3873619073" sldId="737"/>
            <ac:spMk id="3" creationId="{2A636539-C499-01C7-16BC-BAD4F89C923F}"/>
          </ac:spMkLst>
        </pc:spChg>
      </pc:sldChg>
      <pc:sldChg chg="modSp add del mod">
        <pc:chgData name="brian nevins" userId="24b8c7b4a1f239e2" providerId="LiveId" clId="{242FACD0-1723-4291-9A4A-9B67A4CD7111}" dt="2023-09-14T17:27:18.408" v="1127" actId="47"/>
        <pc:sldMkLst>
          <pc:docMk/>
          <pc:sldMk cId="1247703277" sldId="738"/>
        </pc:sldMkLst>
        <pc:spChg chg="mod">
          <ac:chgData name="brian nevins" userId="24b8c7b4a1f239e2" providerId="LiveId" clId="{242FACD0-1723-4291-9A4A-9B67A4CD7111}" dt="2023-09-09T23:59:55.433" v="599" actId="400"/>
          <ac:spMkLst>
            <pc:docMk/>
            <pc:sldMk cId="1247703277" sldId="738"/>
            <ac:spMk id="3" creationId="{2A636539-C499-01C7-16BC-BAD4F89C923F}"/>
          </ac:spMkLst>
        </pc:spChg>
      </pc:sldChg>
      <pc:sldChg chg="modSp add del mod ord">
        <pc:chgData name="brian nevins" userId="24b8c7b4a1f239e2" providerId="LiveId" clId="{242FACD0-1723-4291-9A4A-9B67A4CD7111}" dt="2023-09-14T17:27:32.555" v="1130" actId="47"/>
        <pc:sldMkLst>
          <pc:docMk/>
          <pc:sldMk cId="1187074376" sldId="739"/>
        </pc:sldMkLst>
        <pc:spChg chg="mod">
          <ac:chgData name="brian nevins" userId="24b8c7b4a1f239e2" providerId="LiveId" clId="{242FACD0-1723-4291-9A4A-9B67A4CD7111}" dt="2023-09-10T00:10:57.834" v="722" actId="20577"/>
          <ac:spMkLst>
            <pc:docMk/>
            <pc:sldMk cId="1187074376" sldId="739"/>
            <ac:spMk id="2" creationId="{6690C9C1-9FC0-4F8A-B817-451E16E61A1A}"/>
          </ac:spMkLst>
        </pc:spChg>
        <pc:spChg chg="mod">
          <ac:chgData name="brian nevins" userId="24b8c7b4a1f239e2" providerId="LiveId" clId="{242FACD0-1723-4291-9A4A-9B67A4CD7111}" dt="2023-09-10T00:13:12.954" v="748" actId="20577"/>
          <ac:spMkLst>
            <pc:docMk/>
            <pc:sldMk cId="1187074376" sldId="739"/>
            <ac:spMk id="3" creationId="{2A636539-C499-01C7-16BC-BAD4F89C923F}"/>
          </ac:spMkLst>
        </pc:spChg>
      </pc:sldChg>
      <pc:sldChg chg="modSp add del mod">
        <pc:chgData name="brian nevins" userId="24b8c7b4a1f239e2" providerId="LiveId" clId="{242FACD0-1723-4291-9A4A-9B67A4CD7111}" dt="2023-09-23T20:17:08.474" v="2292" actId="47"/>
        <pc:sldMkLst>
          <pc:docMk/>
          <pc:sldMk cId="769275556" sldId="740"/>
        </pc:sldMkLst>
        <pc:spChg chg="mod">
          <ac:chgData name="brian nevins" userId="24b8c7b4a1f239e2" providerId="LiveId" clId="{242FACD0-1723-4291-9A4A-9B67A4CD7111}" dt="2023-09-20T14:50:50.997" v="1903" actId="20577"/>
          <ac:spMkLst>
            <pc:docMk/>
            <pc:sldMk cId="769275556" sldId="740"/>
            <ac:spMk id="4" creationId="{FBEA8CEE-42C9-B976-FAFC-6E236D8F2F8D}"/>
          </ac:spMkLst>
        </pc:spChg>
        <pc:spChg chg="mod">
          <ac:chgData name="brian nevins" userId="24b8c7b4a1f239e2" providerId="LiveId" clId="{242FACD0-1723-4291-9A4A-9B67A4CD7111}" dt="2023-09-20T14:51:01.483" v="1929" actId="20577"/>
          <ac:spMkLst>
            <pc:docMk/>
            <pc:sldMk cId="769275556" sldId="740"/>
            <ac:spMk id="6" creationId="{E8AE56AE-8E3E-4ABC-FFB2-4E5E7201F8CA}"/>
          </ac:spMkLst>
        </pc:spChg>
      </pc:sldChg>
      <pc:sldChg chg="modSp add del mod">
        <pc:chgData name="brian nevins" userId="24b8c7b4a1f239e2" providerId="LiveId" clId="{242FACD0-1723-4291-9A4A-9B67A4CD7111}" dt="2023-11-04T02:02:46.474" v="4216" actId="2696"/>
        <pc:sldMkLst>
          <pc:docMk/>
          <pc:sldMk cId="4294655035" sldId="741"/>
        </pc:sldMkLst>
        <pc:spChg chg="mod">
          <ac:chgData name="brian nevins" userId="24b8c7b4a1f239e2" providerId="LiveId" clId="{242FACD0-1723-4291-9A4A-9B67A4CD7111}" dt="2023-10-05T02:38:37.895" v="2713" actId="20577"/>
          <ac:spMkLst>
            <pc:docMk/>
            <pc:sldMk cId="4294655035" sldId="741"/>
            <ac:spMk id="4" creationId="{FBEA8CEE-42C9-B976-FAFC-6E236D8F2F8D}"/>
          </ac:spMkLst>
        </pc:spChg>
        <pc:spChg chg="mod">
          <ac:chgData name="brian nevins" userId="24b8c7b4a1f239e2" providerId="LiveId" clId="{242FACD0-1723-4291-9A4A-9B67A4CD7111}" dt="2023-10-04T18:03:01.109" v="2595" actId="14100"/>
          <ac:spMkLst>
            <pc:docMk/>
            <pc:sldMk cId="4294655035" sldId="741"/>
            <ac:spMk id="6" creationId="{E8AE56AE-8E3E-4ABC-FFB2-4E5E7201F8CA}"/>
          </ac:spMkLst>
        </pc:spChg>
      </pc:sldChg>
      <pc:sldChg chg="modSp add del mod">
        <pc:chgData name="brian nevins" userId="24b8c7b4a1f239e2" providerId="LiveId" clId="{242FACD0-1723-4291-9A4A-9B67A4CD7111}" dt="2023-10-04T18:04:06.996" v="2596" actId="47"/>
        <pc:sldMkLst>
          <pc:docMk/>
          <pc:sldMk cId="3621072376" sldId="742"/>
        </pc:sldMkLst>
        <pc:spChg chg="mod">
          <ac:chgData name="brian nevins" userId="24b8c7b4a1f239e2" providerId="LiveId" clId="{242FACD0-1723-4291-9A4A-9B67A4CD7111}" dt="2023-09-20T15:15:00.386" v="1980" actId="20577"/>
          <ac:spMkLst>
            <pc:docMk/>
            <pc:sldMk cId="3621072376" sldId="742"/>
            <ac:spMk id="4" creationId="{FBEA8CEE-42C9-B976-FAFC-6E236D8F2F8D}"/>
          </ac:spMkLst>
        </pc:spChg>
        <pc:spChg chg="mod">
          <ac:chgData name="brian nevins" userId="24b8c7b4a1f239e2" providerId="LiveId" clId="{242FACD0-1723-4291-9A4A-9B67A4CD7111}" dt="2023-09-20T15:15:14.760" v="2007" actId="20577"/>
          <ac:spMkLst>
            <pc:docMk/>
            <pc:sldMk cId="3621072376" sldId="742"/>
            <ac:spMk id="6" creationId="{E8AE56AE-8E3E-4ABC-FFB2-4E5E7201F8CA}"/>
          </ac:spMkLst>
        </pc:spChg>
      </pc:sldChg>
      <pc:sldChg chg="modSp add del mod ord">
        <pc:chgData name="brian nevins" userId="24b8c7b4a1f239e2" providerId="LiveId" clId="{242FACD0-1723-4291-9A4A-9B67A4CD7111}" dt="2023-11-03T17:17:47.915" v="2855" actId="47"/>
        <pc:sldMkLst>
          <pc:docMk/>
          <pc:sldMk cId="520211951" sldId="743"/>
        </pc:sldMkLst>
        <pc:spChg chg="mod">
          <ac:chgData name="brian nevins" userId="24b8c7b4a1f239e2" providerId="LiveId" clId="{242FACD0-1723-4291-9A4A-9B67A4CD7111}" dt="2023-10-05T18:47:15.287" v="2771" actId="255"/>
          <ac:spMkLst>
            <pc:docMk/>
            <pc:sldMk cId="520211951" sldId="743"/>
            <ac:spMk id="6" creationId="{2EFFB869-D1E9-3162-78FE-9320D69B47CB}"/>
          </ac:spMkLst>
        </pc:spChg>
      </pc:sldChg>
      <pc:sldChg chg="addSp delSp modSp add del mod ord modAnim">
        <pc:chgData name="brian nevins" userId="24b8c7b4a1f239e2" providerId="LiveId" clId="{242FACD0-1723-4291-9A4A-9B67A4CD7111}" dt="2023-09-20T14:50:08.100" v="1866" actId="47"/>
        <pc:sldMkLst>
          <pc:docMk/>
          <pc:sldMk cId="4121035008" sldId="744"/>
        </pc:sldMkLst>
        <pc:spChg chg="mod">
          <ac:chgData name="brian nevins" userId="24b8c7b4a1f239e2" providerId="LiveId" clId="{242FACD0-1723-4291-9A4A-9B67A4CD7111}" dt="2023-09-14T17:45:36.547" v="1210" actId="20577"/>
          <ac:spMkLst>
            <pc:docMk/>
            <pc:sldMk cId="4121035008" sldId="744"/>
            <ac:spMk id="2" creationId="{6690C9C1-9FC0-4F8A-B817-451E16E61A1A}"/>
          </ac:spMkLst>
        </pc:spChg>
        <pc:spChg chg="del mod">
          <ac:chgData name="brian nevins" userId="24b8c7b4a1f239e2" providerId="LiveId" clId="{242FACD0-1723-4291-9A4A-9B67A4CD7111}" dt="2023-09-14T17:46:11.573" v="1213"/>
          <ac:spMkLst>
            <pc:docMk/>
            <pc:sldMk cId="4121035008" sldId="744"/>
            <ac:spMk id="3" creationId="{98DA859C-2100-0D3E-8B2C-571002335264}"/>
          </ac:spMkLst>
        </pc:spChg>
        <pc:spChg chg="add mod">
          <ac:chgData name="brian nevins" userId="24b8c7b4a1f239e2" providerId="LiveId" clId="{242FACD0-1723-4291-9A4A-9B67A4CD7111}" dt="2023-09-14T18:15:16.333" v="1311" actId="14100"/>
          <ac:spMkLst>
            <pc:docMk/>
            <pc:sldMk cId="4121035008" sldId="744"/>
            <ac:spMk id="4" creationId="{43A250ED-5C33-F637-05C4-C4038EFC3D20}"/>
          </ac:spMkLst>
        </pc:spChg>
      </pc:sldChg>
      <pc:sldChg chg="modSp add del mod modAnim">
        <pc:chgData name="brian nevins" userId="24b8c7b4a1f239e2" providerId="LiveId" clId="{242FACD0-1723-4291-9A4A-9B67A4CD7111}" dt="2023-09-20T14:50:12.249" v="1867" actId="47"/>
        <pc:sldMkLst>
          <pc:docMk/>
          <pc:sldMk cId="1291895122" sldId="745"/>
        </pc:sldMkLst>
        <pc:spChg chg="mod">
          <ac:chgData name="brian nevins" userId="24b8c7b4a1f239e2" providerId="LiveId" clId="{242FACD0-1723-4291-9A4A-9B67A4CD7111}" dt="2023-09-16T22:20:51.620" v="1644" actId="20577"/>
          <ac:spMkLst>
            <pc:docMk/>
            <pc:sldMk cId="1291895122" sldId="745"/>
            <ac:spMk id="4" creationId="{43A250ED-5C33-F637-05C4-C4038EFC3D20}"/>
          </ac:spMkLst>
        </pc:spChg>
      </pc:sldChg>
      <pc:sldChg chg="modSp add del mod">
        <pc:chgData name="brian nevins" userId="24b8c7b4a1f239e2" providerId="LiveId" clId="{242FACD0-1723-4291-9A4A-9B67A4CD7111}" dt="2023-09-20T16:47:26.393" v="2086" actId="2696"/>
        <pc:sldMkLst>
          <pc:docMk/>
          <pc:sldMk cId="2103016751" sldId="746"/>
        </pc:sldMkLst>
        <pc:spChg chg="mod">
          <ac:chgData name="brian nevins" userId="24b8c7b4a1f239e2" providerId="LiveId" clId="{242FACD0-1723-4291-9A4A-9B67A4CD7111}" dt="2023-09-15T12:10:46.206" v="1490" actId="1076"/>
          <ac:spMkLst>
            <pc:docMk/>
            <pc:sldMk cId="2103016751" sldId="746"/>
            <ac:spMk id="2" creationId="{53F65BBA-BD43-4743-A2B1-48952AFC8749}"/>
          </ac:spMkLst>
        </pc:spChg>
        <pc:spChg chg="mod">
          <ac:chgData name="brian nevins" userId="24b8c7b4a1f239e2" providerId="LiveId" clId="{242FACD0-1723-4291-9A4A-9B67A4CD7111}" dt="2023-09-15T12:11:20.950" v="1522" actId="20577"/>
          <ac:spMkLst>
            <pc:docMk/>
            <pc:sldMk cId="2103016751" sldId="746"/>
            <ac:spMk id="3" creationId="{C3C55439-A561-79B0-E655-1DF8EE30D530}"/>
          </ac:spMkLst>
        </pc:spChg>
      </pc:sldChg>
      <pc:sldChg chg="modSp add del mod ord">
        <pc:chgData name="brian nevins" userId="24b8c7b4a1f239e2" providerId="LiveId" clId="{242FACD0-1723-4291-9A4A-9B67A4CD7111}" dt="2023-09-20T14:47:57.916" v="1821" actId="47"/>
        <pc:sldMkLst>
          <pc:docMk/>
          <pc:sldMk cId="2285168190" sldId="747"/>
        </pc:sldMkLst>
        <pc:spChg chg="mod">
          <ac:chgData name="brian nevins" userId="24b8c7b4a1f239e2" providerId="LiveId" clId="{242FACD0-1723-4291-9A4A-9B67A4CD7111}" dt="2023-09-15T12:48:12.912" v="1567" actId="20577"/>
          <ac:spMkLst>
            <pc:docMk/>
            <pc:sldMk cId="2285168190" sldId="747"/>
            <ac:spMk id="2" creationId="{6690C9C1-9FC0-4F8A-B817-451E16E61A1A}"/>
          </ac:spMkLst>
        </pc:spChg>
        <pc:spChg chg="mod">
          <ac:chgData name="brian nevins" userId="24b8c7b4a1f239e2" providerId="LiveId" clId="{242FACD0-1723-4291-9A4A-9B67A4CD7111}" dt="2023-09-15T12:48:47.936" v="1591" actId="20577"/>
          <ac:spMkLst>
            <pc:docMk/>
            <pc:sldMk cId="2285168190" sldId="747"/>
            <ac:spMk id="3" creationId="{98DA859C-2100-0D3E-8B2C-571002335264}"/>
          </ac:spMkLst>
        </pc:spChg>
      </pc:sldChg>
      <pc:sldChg chg="modSp add mod ord">
        <pc:chgData name="brian nevins" userId="24b8c7b4a1f239e2" providerId="LiveId" clId="{242FACD0-1723-4291-9A4A-9B67A4CD7111}" dt="2023-11-04T00:19:33.169" v="4191" actId="20577"/>
        <pc:sldMkLst>
          <pc:docMk/>
          <pc:sldMk cId="3121099712" sldId="748"/>
        </pc:sldMkLst>
        <pc:spChg chg="mod">
          <ac:chgData name="brian nevins" userId="24b8c7b4a1f239e2" providerId="LiveId" clId="{242FACD0-1723-4291-9A4A-9B67A4CD7111}" dt="2023-11-04T00:19:14.396" v="4167" actId="20577"/>
          <ac:spMkLst>
            <pc:docMk/>
            <pc:sldMk cId="3121099712" sldId="748"/>
            <ac:spMk id="4" creationId="{FBEA8CEE-42C9-B976-FAFC-6E236D8F2F8D}"/>
          </ac:spMkLst>
        </pc:spChg>
        <pc:spChg chg="mod">
          <ac:chgData name="brian nevins" userId="24b8c7b4a1f239e2" providerId="LiveId" clId="{242FACD0-1723-4291-9A4A-9B67A4CD7111}" dt="2023-11-04T00:19:33.169" v="4191" actId="20577"/>
          <ac:spMkLst>
            <pc:docMk/>
            <pc:sldMk cId="3121099712" sldId="748"/>
            <ac:spMk id="6" creationId="{E8AE56AE-8E3E-4ABC-FFB2-4E5E7201F8CA}"/>
          </ac:spMkLst>
        </pc:spChg>
      </pc:sldChg>
      <pc:sldChg chg="modSp add del mod">
        <pc:chgData name="brian nevins" userId="24b8c7b4a1f239e2" providerId="LiveId" clId="{242FACD0-1723-4291-9A4A-9B67A4CD7111}" dt="2023-10-04T18:04:06.996" v="2596" actId="47"/>
        <pc:sldMkLst>
          <pc:docMk/>
          <pc:sldMk cId="599314153" sldId="749"/>
        </pc:sldMkLst>
        <pc:spChg chg="mod">
          <ac:chgData name="brian nevins" userId="24b8c7b4a1f239e2" providerId="LiveId" clId="{242FACD0-1723-4291-9A4A-9B67A4CD7111}" dt="2023-09-20T15:19:53.820" v="2018" actId="20577"/>
          <ac:spMkLst>
            <pc:docMk/>
            <pc:sldMk cId="599314153" sldId="749"/>
            <ac:spMk id="4" creationId="{FBEA8CEE-42C9-B976-FAFC-6E236D8F2F8D}"/>
          </ac:spMkLst>
        </pc:spChg>
        <pc:spChg chg="mod">
          <ac:chgData name="brian nevins" userId="24b8c7b4a1f239e2" providerId="LiveId" clId="{242FACD0-1723-4291-9A4A-9B67A4CD7111}" dt="2023-09-20T15:22:00.102" v="2046" actId="20577"/>
          <ac:spMkLst>
            <pc:docMk/>
            <pc:sldMk cId="599314153" sldId="749"/>
            <ac:spMk id="6" creationId="{E8AE56AE-8E3E-4ABC-FFB2-4E5E7201F8CA}"/>
          </ac:spMkLst>
        </pc:spChg>
      </pc:sldChg>
      <pc:sldChg chg="modSp add mod ord">
        <pc:chgData name="brian nevins" userId="24b8c7b4a1f239e2" providerId="LiveId" clId="{242FACD0-1723-4291-9A4A-9B67A4CD7111}" dt="2023-11-03T22:53:34.054" v="3411" actId="115"/>
        <pc:sldMkLst>
          <pc:docMk/>
          <pc:sldMk cId="2946854364" sldId="749"/>
        </pc:sldMkLst>
        <pc:spChg chg="mod">
          <ac:chgData name="brian nevins" userId="24b8c7b4a1f239e2" providerId="LiveId" clId="{242FACD0-1723-4291-9A4A-9B67A4CD7111}" dt="2023-11-03T22:45:39.884" v="3194" actId="20577"/>
          <ac:spMkLst>
            <pc:docMk/>
            <pc:sldMk cId="2946854364" sldId="749"/>
            <ac:spMk id="2" creationId="{6690C9C1-9FC0-4F8A-B817-451E16E61A1A}"/>
          </ac:spMkLst>
        </pc:spChg>
        <pc:spChg chg="mod">
          <ac:chgData name="brian nevins" userId="24b8c7b4a1f239e2" providerId="LiveId" clId="{242FACD0-1723-4291-9A4A-9B67A4CD7111}" dt="2023-11-03T22:53:34.054" v="3411" actId="115"/>
          <ac:spMkLst>
            <pc:docMk/>
            <pc:sldMk cId="2946854364" sldId="749"/>
            <ac:spMk id="6" creationId="{2EFFB869-D1E9-3162-78FE-9320D69B47CB}"/>
          </ac:spMkLst>
        </pc:spChg>
      </pc:sldChg>
      <pc:sldChg chg="add ord">
        <pc:chgData name="brian nevins" userId="24b8c7b4a1f239e2" providerId="LiveId" clId="{242FACD0-1723-4291-9A4A-9B67A4CD7111}" dt="2023-10-05T20:07:57.501" v="2842"/>
        <pc:sldMkLst>
          <pc:docMk/>
          <pc:sldMk cId="679431785" sldId="750"/>
        </pc:sldMkLst>
      </pc:sldChg>
      <pc:sldChg chg="modSp add del mod">
        <pc:chgData name="brian nevins" userId="24b8c7b4a1f239e2" providerId="LiveId" clId="{242FACD0-1723-4291-9A4A-9B67A4CD7111}" dt="2023-10-04T18:04:06.996" v="2596" actId="47"/>
        <pc:sldMkLst>
          <pc:docMk/>
          <pc:sldMk cId="2774965808" sldId="750"/>
        </pc:sldMkLst>
        <pc:spChg chg="mod">
          <ac:chgData name="brian nevins" userId="24b8c7b4a1f239e2" providerId="LiveId" clId="{242FACD0-1723-4291-9A4A-9B67A4CD7111}" dt="2023-09-20T15:25:45.812" v="2057" actId="20577"/>
          <ac:spMkLst>
            <pc:docMk/>
            <pc:sldMk cId="2774965808" sldId="750"/>
            <ac:spMk id="4" creationId="{FBEA8CEE-42C9-B976-FAFC-6E236D8F2F8D}"/>
          </ac:spMkLst>
        </pc:spChg>
        <pc:spChg chg="mod">
          <ac:chgData name="brian nevins" userId="24b8c7b4a1f239e2" providerId="LiveId" clId="{242FACD0-1723-4291-9A4A-9B67A4CD7111}" dt="2023-09-20T15:26:05.942" v="2085" actId="20577"/>
          <ac:spMkLst>
            <pc:docMk/>
            <pc:sldMk cId="2774965808" sldId="750"/>
            <ac:spMk id="6" creationId="{E8AE56AE-8E3E-4ABC-FFB2-4E5E7201F8CA}"/>
          </ac:spMkLst>
        </pc:spChg>
      </pc:sldChg>
      <pc:sldChg chg="addSp delSp modSp add mod ord delAnim modAnim">
        <pc:chgData name="brian nevins" userId="24b8c7b4a1f239e2" providerId="LiveId" clId="{242FACD0-1723-4291-9A4A-9B67A4CD7111}" dt="2023-11-03T17:34:46.348" v="2881" actId="15"/>
        <pc:sldMkLst>
          <pc:docMk/>
          <pc:sldMk cId="2931240052" sldId="751"/>
        </pc:sldMkLst>
        <pc:spChg chg="add del mod">
          <ac:chgData name="brian nevins" userId="24b8c7b4a1f239e2" providerId="LiveId" clId="{242FACD0-1723-4291-9A4A-9B67A4CD7111}" dt="2023-11-03T17:17:54.181" v="2856" actId="478"/>
          <ac:spMkLst>
            <pc:docMk/>
            <pc:sldMk cId="2931240052" sldId="751"/>
            <ac:spMk id="3" creationId="{0A6AC755-3DE2-097C-DD32-2087673C6E57}"/>
          </ac:spMkLst>
        </pc:spChg>
        <pc:spChg chg="mod">
          <ac:chgData name="brian nevins" userId="24b8c7b4a1f239e2" providerId="LiveId" clId="{242FACD0-1723-4291-9A4A-9B67A4CD7111}" dt="2023-11-03T17:34:46.348" v="2881" actId="15"/>
          <ac:spMkLst>
            <pc:docMk/>
            <pc:sldMk cId="2931240052" sldId="751"/>
            <ac:spMk id="6" creationId="{2EFFB869-D1E9-3162-78FE-9320D69B47CB}"/>
          </ac:spMkLst>
        </pc:spChg>
      </pc:sldChg>
      <pc:sldChg chg="modSp add del mod ord">
        <pc:chgData name="brian nevins" userId="24b8c7b4a1f239e2" providerId="LiveId" clId="{242FACD0-1723-4291-9A4A-9B67A4CD7111}" dt="2023-10-04T17:51:57.920" v="2495" actId="47"/>
        <pc:sldMkLst>
          <pc:docMk/>
          <pc:sldMk cId="3326294673" sldId="751"/>
        </pc:sldMkLst>
        <pc:spChg chg="mod">
          <ac:chgData name="brian nevins" userId="24b8c7b4a1f239e2" providerId="LiveId" clId="{242FACD0-1723-4291-9A4A-9B67A4CD7111}" dt="2023-09-23T20:13:57.479" v="2288" actId="27636"/>
          <ac:spMkLst>
            <pc:docMk/>
            <pc:sldMk cId="3326294673" sldId="751"/>
            <ac:spMk id="2" creationId="{6690C9C1-9FC0-4F8A-B817-451E16E61A1A}"/>
          </ac:spMkLst>
        </pc:spChg>
        <pc:spChg chg="mod">
          <ac:chgData name="brian nevins" userId="24b8c7b4a1f239e2" providerId="LiveId" clId="{242FACD0-1723-4291-9A4A-9B67A4CD7111}" dt="2023-09-20T17:01:03.200" v="2181" actId="404"/>
          <ac:spMkLst>
            <pc:docMk/>
            <pc:sldMk cId="3326294673" sldId="751"/>
            <ac:spMk id="6" creationId="{2EFFB869-D1E9-3162-78FE-9320D69B47CB}"/>
          </ac:spMkLst>
        </pc:spChg>
      </pc:sldChg>
      <pc:sldChg chg="modSp add del mod modAnim">
        <pc:chgData name="brian nevins" userId="24b8c7b4a1f239e2" providerId="LiveId" clId="{242FACD0-1723-4291-9A4A-9B67A4CD7111}" dt="2023-10-05T01:26:33.036" v="2627" actId="47"/>
        <pc:sldMkLst>
          <pc:docMk/>
          <pc:sldMk cId="880216722" sldId="752"/>
        </pc:sldMkLst>
        <pc:spChg chg="mod">
          <ac:chgData name="brian nevins" userId="24b8c7b4a1f239e2" providerId="LiveId" clId="{242FACD0-1723-4291-9A4A-9B67A4CD7111}" dt="2023-09-20T17:43:11.232" v="2189" actId="20577"/>
          <ac:spMkLst>
            <pc:docMk/>
            <pc:sldMk cId="880216722" sldId="752"/>
            <ac:spMk id="2" creationId="{6690C9C1-9FC0-4F8A-B817-451E16E61A1A}"/>
          </ac:spMkLst>
        </pc:spChg>
        <pc:spChg chg="mod">
          <ac:chgData name="brian nevins" userId="24b8c7b4a1f239e2" providerId="LiveId" clId="{242FACD0-1723-4291-9A4A-9B67A4CD7111}" dt="2023-09-20T17:43:37.598" v="2203" actId="20577"/>
          <ac:spMkLst>
            <pc:docMk/>
            <pc:sldMk cId="880216722" sldId="752"/>
            <ac:spMk id="3" creationId="{98DA859C-2100-0D3E-8B2C-571002335264}"/>
          </ac:spMkLst>
        </pc:spChg>
      </pc:sldChg>
      <pc:sldChg chg="add del">
        <pc:chgData name="brian nevins" userId="24b8c7b4a1f239e2" providerId="LiveId" clId="{242FACD0-1723-4291-9A4A-9B67A4CD7111}" dt="2023-10-08T00:47:47.120" v="2846" actId="2890"/>
        <pc:sldMkLst>
          <pc:docMk/>
          <pc:sldMk cId="1913461819" sldId="752"/>
        </pc:sldMkLst>
      </pc:sldChg>
      <pc:sldChg chg="addSp delSp modSp add del mod">
        <pc:chgData name="brian nevins" userId="24b8c7b4a1f239e2" providerId="LiveId" clId="{242FACD0-1723-4291-9A4A-9B67A4CD7111}" dt="2023-11-03T22:42:16.254" v="3140" actId="2696"/>
        <pc:sldMkLst>
          <pc:docMk/>
          <pc:sldMk cId="3772376603" sldId="752"/>
        </pc:sldMkLst>
        <pc:spChg chg="add mod">
          <ac:chgData name="brian nevins" userId="24b8c7b4a1f239e2" providerId="LiveId" clId="{242FACD0-1723-4291-9A4A-9B67A4CD7111}" dt="2023-10-08T00:48:00.615" v="2849" actId="478"/>
          <ac:spMkLst>
            <pc:docMk/>
            <pc:sldMk cId="3772376603" sldId="752"/>
            <ac:spMk id="3" creationId="{8FBCCB01-56D4-3BD9-AFB7-BF8EF25EA92B}"/>
          </ac:spMkLst>
        </pc:spChg>
        <pc:spChg chg="del">
          <ac:chgData name="brian nevins" userId="24b8c7b4a1f239e2" providerId="LiveId" clId="{242FACD0-1723-4291-9A4A-9B67A4CD7111}" dt="2023-10-08T00:47:56.920" v="2848" actId="478"/>
          <ac:spMkLst>
            <pc:docMk/>
            <pc:sldMk cId="3772376603" sldId="752"/>
            <ac:spMk id="4" creationId="{FBEA8CEE-42C9-B976-FAFC-6E236D8F2F8D}"/>
          </ac:spMkLst>
        </pc:spChg>
        <pc:spChg chg="del">
          <ac:chgData name="brian nevins" userId="24b8c7b4a1f239e2" providerId="LiveId" clId="{242FACD0-1723-4291-9A4A-9B67A4CD7111}" dt="2023-10-08T00:48:00.615" v="2849" actId="478"/>
          <ac:spMkLst>
            <pc:docMk/>
            <pc:sldMk cId="3772376603" sldId="752"/>
            <ac:spMk id="6" creationId="{E8AE56AE-8E3E-4ABC-FFB2-4E5E7201F8CA}"/>
          </ac:spMkLst>
        </pc:spChg>
      </pc:sldChg>
      <pc:sldChg chg="modSp add mod ord">
        <pc:chgData name="brian nevins" userId="24b8c7b4a1f239e2" providerId="LiveId" clId="{242FACD0-1723-4291-9A4A-9B67A4CD7111}" dt="2023-11-03T18:08:20.538" v="2942" actId="20577"/>
        <pc:sldMkLst>
          <pc:docMk/>
          <pc:sldMk cId="2316109246" sldId="753"/>
        </pc:sldMkLst>
        <pc:spChg chg="mod">
          <ac:chgData name="brian nevins" userId="24b8c7b4a1f239e2" providerId="LiveId" clId="{242FACD0-1723-4291-9A4A-9B67A4CD7111}" dt="2023-11-03T18:07:53.762" v="2922" actId="20577"/>
          <ac:spMkLst>
            <pc:docMk/>
            <pc:sldMk cId="2316109246" sldId="753"/>
            <ac:spMk id="2" creationId="{6690C9C1-9FC0-4F8A-B817-451E16E61A1A}"/>
          </ac:spMkLst>
        </pc:spChg>
        <pc:spChg chg="mod">
          <ac:chgData name="brian nevins" userId="24b8c7b4a1f239e2" providerId="LiveId" clId="{242FACD0-1723-4291-9A4A-9B67A4CD7111}" dt="2023-11-03T18:08:20.538" v="2942" actId="20577"/>
          <ac:spMkLst>
            <pc:docMk/>
            <pc:sldMk cId="2316109246" sldId="753"/>
            <ac:spMk id="6" creationId="{2EFFB869-D1E9-3162-78FE-9320D69B47CB}"/>
          </ac:spMkLst>
        </pc:spChg>
      </pc:sldChg>
      <pc:sldChg chg="modSp add del mod ord">
        <pc:chgData name="brian nevins" userId="24b8c7b4a1f239e2" providerId="LiveId" clId="{242FACD0-1723-4291-9A4A-9B67A4CD7111}" dt="2023-10-04T17:46:57.131" v="2456" actId="47"/>
        <pc:sldMkLst>
          <pc:docMk/>
          <pc:sldMk cId="3554970757" sldId="753"/>
        </pc:sldMkLst>
        <pc:spChg chg="mod">
          <ac:chgData name="brian nevins" userId="24b8c7b4a1f239e2" providerId="LiveId" clId="{242FACD0-1723-4291-9A4A-9B67A4CD7111}" dt="2023-09-24T02:36:15.527" v="2344" actId="1076"/>
          <ac:spMkLst>
            <pc:docMk/>
            <pc:sldMk cId="3554970757" sldId="753"/>
            <ac:spMk id="3" creationId="{98DA859C-2100-0D3E-8B2C-571002335264}"/>
          </ac:spMkLst>
        </pc:spChg>
      </pc:sldChg>
      <pc:sldChg chg="modSp add del mod ord">
        <pc:chgData name="brian nevins" userId="24b8c7b4a1f239e2" providerId="LiveId" clId="{242FACD0-1723-4291-9A4A-9B67A4CD7111}" dt="2023-10-04T18:02:07.586" v="2552" actId="47"/>
        <pc:sldMkLst>
          <pc:docMk/>
          <pc:sldMk cId="1426512181" sldId="754"/>
        </pc:sldMkLst>
        <pc:spChg chg="mod">
          <ac:chgData name="brian nevins" userId="24b8c7b4a1f239e2" providerId="LiveId" clId="{242FACD0-1723-4291-9A4A-9B67A4CD7111}" dt="2023-09-24T12:37:18.706" v="2391" actId="6549"/>
          <ac:spMkLst>
            <pc:docMk/>
            <pc:sldMk cId="1426512181" sldId="754"/>
            <ac:spMk id="2" creationId="{6690C9C1-9FC0-4F8A-B817-451E16E61A1A}"/>
          </ac:spMkLst>
        </pc:spChg>
        <pc:spChg chg="mod">
          <ac:chgData name="brian nevins" userId="24b8c7b4a1f239e2" providerId="LiveId" clId="{242FACD0-1723-4291-9A4A-9B67A4CD7111}" dt="2023-09-24T12:38:40.648" v="2451" actId="1076"/>
          <ac:spMkLst>
            <pc:docMk/>
            <pc:sldMk cId="1426512181" sldId="754"/>
            <ac:spMk id="6" creationId="{2EFFB869-D1E9-3162-78FE-9320D69B47CB}"/>
          </ac:spMkLst>
        </pc:spChg>
      </pc:sldChg>
      <pc:sldChg chg="modSp add mod">
        <pc:chgData name="brian nevins" userId="24b8c7b4a1f239e2" providerId="LiveId" clId="{242FACD0-1723-4291-9A4A-9B67A4CD7111}" dt="2023-11-03T18:37:15.253" v="3053" actId="20577"/>
        <pc:sldMkLst>
          <pc:docMk/>
          <pc:sldMk cId="3862131189" sldId="754"/>
        </pc:sldMkLst>
        <pc:spChg chg="mod">
          <ac:chgData name="brian nevins" userId="24b8c7b4a1f239e2" providerId="LiveId" clId="{242FACD0-1723-4291-9A4A-9B67A4CD7111}" dt="2023-11-03T18:37:15.253" v="3053" actId="20577"/>
          <ac:spMkLst>
            <pc:docMk/>
            <pc:sldMk cId="3862131189" sldId="754"/>
            <ac:spMk id="6" creationId="{2EFFB869-D1E9-3162-78FE-9320D69B47CB}"/>
          </ac:spMkLst>
        </pc:spChg>
      </pc:sldChg>
      <pc:sldChg chg="modSp add mod">
        <pc:chgData name="brian nevins" userId="24b8c7b4a1f239e2" providerId="LiveId" clId="{242FACD0-1723-4291-9A4A-9B67A4CD7111}" dt="2023-11-05T00:31:59.688" v="4352" actId="948"/>
        <pc:sldMkLst>
          <pc:docMk/>
          <pc:sldMk cId="1893682887" sldId="755"/>
        </pc:sldMkLst>
        <pc:spChg chg="mod">
          <ac:chgData name="brian nevins" userId="24b8c7b4a1f239e2" providerId="LiveId" clId="{242FACD0-1723-4291-9A4A-9B67A4CD7111}" dt="2023-11-05T00:31:59.688" v="4352" actId="948"/>
          <ac:spMkLst>
            <pc:docMk/>
            <pc:sldMk cId="1893682887" sldId="755"/>
            <ac:spMk id="6" creationId="{2EFFB869-D1E9-3162-78FE-9320D69B47CB}"/>
          </ac:spMkLst>
        </pc:spChg>
      </pc:sldChg>
      <pc:sldChg chg="modSp add mod ord">
        <pc:chgData name="brian nevins" userId="24b8c7b4a1f239e2" providerId="LiveId" clId="{242FACD0-1723-4291-9A4A-9B67A4CD7111}" dt="2023-11-03T22:44:54.331" v="3157" actId="20577"/>
        <pc:sldMkLst>
          <pc:docMk/>
          <pc:sldMk cId="2039027929" sldId="756"/>
        </pc:sldMkLst>
        <pc:spChg chg="mod">
          <ac:chgData name="brian nevins" userId="24b8c7b4a1f239e2" providerId="LiveId" clId="{242FACD0-1723-4291-9A4A-9B67A4CD7111}" dt="2023-11-03T22:44:20.131" v="3146" actId="20577"/>
          <ac:spMkLst>
            <pc:docMk/>
            <pc:sldMk cId="2039027929" sldId="756"/>
            <ac:spMk id="4" creationId="{FBEA8CEE-42C9-B976-FAFC-6E236D8F2F8D}"/>
          </ac:spMkLst>
        </pc:spChg>
        <pc:spChg chg="mod">
          <ac:chgData name="brian nevins" userId="24b8c7b4a1f239e2" providerId="LiveId" clId="{242FACD0-1723-4291-9A4A-9B67A4CD7111}" dt="2023-11-03T22:44:54.331" v="3157" actId="20577"/>
          <ac:spMkLst>
            <pc:docMk/>
            <pc:sldMk cId="2039027929" sldId="756"/>
            <ac:spMk id="6" creationId="{E8AE56AE-8E3E-4ABC-FFB2-4E5E7201F8CA}"/>
          </ac:spMkLst>
        </pc:spChg>
      </pc:sldChg>
      <pc:sldChg chg="addSp delSp modSp add mod ord">
        <pc:chgData name="brian nevins" userId="24b8c7b4a1f239e2" providerId="LiveId" clId="{242FACD0-1723-4291-9A4A-9B67A4CD7111}" dt="2023-11-04T00:11:09.459" v="4160" actId="20577"/>
        <pc:sldMkLst>
          <pc:docMk/>
          <pc:sldMk cId="1158822238" sldId="757"/>
        </pc:sldMkLst>
        <pc:spChg chg="mod">
          <ac:chgData name="brian nevins" userId="24b8c7b4a1f239e2" providerId="LiveId" clId="{242FACD0-1723-4291-9A4A-9B67A4CD7111}" dt="2023-11-03T22:55:51.387" v="3454" actId="20577"/>
          <ac:spMkLst>
            <pc:docMk/>
            <pc:sldMk cId="1158822238" sldId="757"/>
            <ac:spMk id="2" creationId="{6690C9C1-9FC0-4F8A-B817-451E16E61A1A}"/>
          </ac:spMkLst>
        </pc:spChg>
        <pc:spChg chg="add del mod">
          <ac:chgData name="brian nevins" userId="24b8c7b4a1f239e2" providerId="LiveId" clId="{242FACD0-1723-4291-9A4A-9B67A4CD7111}" dt="2023-11-04T00:08:54.050" v="4079" actId="478"/>
          <ac:spMkLst>
            <pc:docMk/>
            <pc:sldMk cId="1158822238" sldId="757"/>
            <ac:spMk id="3" creationId="{A72623C6-CE8A-1C20-1EAC-1316EC2DA6C9}"/>
          </ac:spMkLst>
        </pc:spChg>
        <pc:spChg chg="add del mod">
          <ac:chgData name="brian nevins" userId="24b8c7b4a1f239e2" providerId="LiveId" clId="{242FACD0-1723-4291-9A4A-9B67A4CD7111}" dt="2023-11-03T23:28:25.788" v="3904" actId="478"/>
          <ac:spMkLst>
            <pc:docMk/>
            <pc:sldMk cId="1158822238" sldId="757"/>
            <ac:spMk id="4" creationId="{0CEF8B08-B673-1F70-45E6-B1A62C94D660}"/>
          </ac:spMkLst>
        </pc:spChg>
        <pc:spChg chg="mod">
          <ac:chgData name="brian nevins" userId="24b8c7b4a1f239e2" providerId="LiveId" clId="{242FACD0-1723-4291-9A4A-9B67A4CD7111}" dt="2023-11-04T00:11:09.459" v="4160" actId="20577"/>
          <ac:spMkLst>
            <pc:docMk/>
            <pc:sldMk cId="1158822238" sldId="757"/>
            <ac:spMk id="6" creationId="{2EFFB869-D1E9-3162-78FE-9320D69B47CB}"/>
          </ac:spMkLst>
        </pc:spChg>
      </pc:sldChg>
      <pc:sldChg chg="add ord modAnim">
        <pc:chgData name="brian nevins" userId="24b8c7b4a1f239e2" providerId="LiveId" clId="{242FACD0-1723-4291-9A4A-9B67A4CD7111}" dt="2023-11-05T12:51:07.270" v="4522"/>
        <pc:sldMkLst>
          <pc:docMk/>
          <pc:sldMk cId="3278678281" sldId="758"/>
        </pc:sldMkLst>
      </pc:sldChg>
      <pc:sldChg chg="modSp add mod">
        <pc:chgData name="brian nevins" userId="24b8c7b4a1f239e2" providerId="LiveId" clId="{242FACD0-1723-4291-9A4A-9B67A4CD7111}" dt="2023-11-04T01:15:13.270" v="4209" actId="20577"/>
        <pc:sldMkLst>
          <pc:docMk/>
          <pc:sldMk cId="4041274217" sldId="759"/>
        </pc:sldMkLst>
        <pc:spChg chg="mod">
          <ac:chgData name="brian nevins" userId="24b8c7b4a1f239e2" providerId="LiveId" clId="{242FACD0-1723-4291-9A4A-9B67A4CD7111}" dt="2023-11-04T01:14:17.459" v="4201" actId="20577"/>
          <ac:spMkLst>
            <pc:docMk/>
            <pc:sldMk cId="4041274217" sldId="759"/>
            <ac:spMk id="4" creationId="{FBEA8CEE-42C9-B976-FAFC-6E236D8F2F8D}"/>
          </ac:spMkLst>
        </pc:spChg>
        <pc:spChg chg="mod">
          <ac:chgData name="brian nevins" userId="24b8c7b4a1f239e2" providerId="LiveId" clId="{242FACD0-1723-4291-9A4A-9B67A4CD7111}" dt="2023-11-04T01:15:13.270" v="4209" actId="20577"/>
          <ac:spMkLst>
            <pc:docMk/>
            <pc:sldMk cId="4041274217" sldId="759"/>
            <ac:spMk id="6" creationId="{E8AE56AE-8E3E-4ABC-FFB2-4E5E7201F8CA}"/>
          </ac:spMkLst>
        </pc:spChg>
      </pc:sldChg>
      <pc:sldChg chg="modSp add mod">
        <pc:chgData name="brian nevins" userId="24b8c7b4a1f239e2" providerId="LiveId" clId="{242FACD0-1723-4291-9A4A-9B67A4CD7111}" dt="2023-11-04T02:05:34.109" v="4237" actId="20577"/>
        <pc:sldMkLst>
          <pc:docMk/>
          <pc:sldMk cId="785503072" sldId="760"/>
        </pc:sldMkLst>
        <pc:spChg chg="mod">
          <ac:chgData name="brian nevins" userId="24b8c7b4a1f239e2" providerId="LiveId" clId="{242FACD0-1723-4291-9A4A-9B67A4CD7111}" dt="2023-11-04T02:02:55.148" v="4218" actId="20577"/>
          <ac:spMkLst>
            <pc:docMk/>
            <pc:sldMk cId="785503072" sldId="760"/>
            <ac:spMk id="4" creationId="{FBEA8CEE-42C9-B976-FAFC-6E236D8F2F8D}"/>
          </ac:spMkLst>
        </pc:spChg>
        <pc:spChg chg="mod">
          <ac:chgData name="brian nevins" userId="24b8c7b4a1f239e2" providerId="LiveId" clId="{242FACD0-1723-4291-9A4A-9B67A4CD7111}" dt="2023-11-04T02:05:34.109" v="4237" actId="20577"/>
          <ac:spMkLst>
            <pc:docMk/>
            <pc:sldMk cId="785503072" sldId="760"/>
            <ac:spMk id="6" creationId="{E8AE56AE-8E3E-4ABC-FFB2-4E5E7201F8CA}"/>
          </ac:spMkLst>
        </pc:spChg>
      </pc:sldChg>
      <pc:sldChg chg="modSp add mod">
        <pc:chgData name="brian nevins" userId="24b8c7b4a1f239e2" providerId="LiveId" clId="{242FACD0-1723-4291-9A4A-9B67A4CD7111}" dt="2023-11-04T02:19:01.699" v="4282" actId="14100"/>
        <pc:sldMkLst>
          <pc:docMk/>
          <pc:sldMk cId="906461218" sldId="761"/>
        </pc:sldMkLst>
        <pc:spChg chg="mod">
          <ac:chgData name="brian nevins" userId="24b8c7b4a1f239e2" providerId="LiveId" clId="{242FACD0-1723-4291-9A4A-9B67A4CD7111}" dt="2023-11-04T02:18:35.421" v="4244" actId="20577"/>
          <ac:spMkLst>
            <pc:docMk/>
            <pc:sldMk cId="906461218" sldId="761"/>
            <ac:spMk id="4" creationId="{FBEA8CEE-42C9-B976-FAFC-6E236D8F2F8D}"/>
          </ac:spMkLst>
        </pc:spChg>
        <pc:spChg chg="mod">
          <ac:chgData name="brian nevins" userId="24b8c7b4a1f239e2" providerId="LiveId" clId="{242FACD0-1723-4291-9A4A-9B67A4CD7111}" dt="2023-11-04T02:19:01.699" v="4282" actId="14100"/>
          <ac:spMkLst>
            <pc:docMk/>
            <pc:sldMk cId="906461218" sldId="761"/>
            <ac:spMk id="6" creationId="{E8AE56AE-8E3E-4ABC-FFB2-4E5E7201F8CA}"/>
          </ac:spMkLst>
        </pc:spChg>
      </pc:sldChg>
      <pc:sldChg chg="modSp add mod">
        <pc:chgData name="brian nevins" userId="24b8c7b4a1f239e2" providerId="LiveId" clId="{242FACD0-1723-4291-9A4A-9B67A4CD7111}" dt="2023-11-05T00:27:01.412" v="4298" actId="14100"/>
        <pc:sldMkLst>
          <pc:docMk/>
          <pc:sldMk cId="1132795297" sldId="762"/>
        </pc:sldMkLst>
        <pc:spChg chg="mod">
          <ac:chgData name="brian nevins" userId="24b8c7b4a1f239e2" providerId="LiveId" clId="{242FACD0-1723-4291-9A4A-9B67A4CD7111}" dt="2023-11-05T00:27:01.412" v="4298" actId="14100"/>
          <ac:spMkLst>
            <pc:docMk/>
            <pc:sldMk cId="1132795297" sldId="762"/>
            <ac:spMk id="6" creationId="{E8AE56AE-8E3E-4ABC-FFB2-4E5E7201F8CA}"/>
          </ac:spMkLst>
        </pc:spChg>
      </pc:sldChg>
      <pc:sldChg chg="modSp add mod">
        <pc:chgData name="brian nevins" userId="24b8c7b4a1f239e2" providerId="LiveId" clId="{242FACD0-1723-4291-9A4A-9B67A4CD7111}" dt="2023-11-05T00:31:01.791" v="4344" actId="20577"/>
        <pc:sldMkLst>
          <pc:docMk/>
          <pc:sldMk cId="1651326230" sldId="763"/>
        </pc:sldMkLst>
        <pc:spChg chg="mod">
          <ac:chgData name="brian nevins" userId="24b8c7b4a1f239e2" providerId="LiveId" clId="{242FACD0-1723-4291-9A4A-9B67A4CD7111}" dt="2023-11-05T00:31:01.791" v="4344" actId="20577"/>
          <ac:spMkLst>
            <pc:docMk/>
            <pc:sldMk cId="1651326230" sldId="763"/>
            <ac:spMk id="6" creationId="{2EFFB869-D1E9-3162-78FE-9320D69B47CB}"/>
          </ac:spMkLst>
        </pc:spChg>
      </pc:sldChg>
      <pc:sldChg chg="modSp add mod">
        <pc:chgData name="brian nevins" userId="24b8c7b4a1f239e2" providerId="LiveId" clId="{242FACD0-1723-4291-9A4A-9B67A4CD7111}" dt="2023-11-05T00:48:54.296" v="4388" actId="14100"/>
        <pc:sldMkLst>
          <pc:docMk/>
          <pc:sldMk cId="3604954091" sldId="764"/>
        </pc:sldMkLst>
        <pc:spChg chg="mod">
          <ac:chgData name="brian nevins" userId="24b8c7b4a1f239e2" providerId="LiveId" clId="{242FACD0-1723-4291-9A4A-9B67A4CD7111}" dt="2023-11-05T00:48:39.875" v="4365" actId="20577"/>
          <ac:spMkLst>
            <pc:docMk/>
            <pc:sldMk cId="3604954091" sldId="764"/>
            <ac:spMk id="4" creationId="{FBEA8CEE-42C9-B976-FAFC-6E236D8F2F8D}"/>
          </ac:spMkLst>
        </pc:spChg>
        <pc:spChg chg="mod">
          <ac:chgData name="brian nevins" userId="24b8c7b4a1f239e2" providerId="LiveId" clId="{242FACD0-1723-4291-9A4A-9B67A4CD7111}" dt="2023-11-05T00:48:54.296" v="4388" actId="14100"/>
          <ac:spMkLst>
            <pc:docMk/>
            <pc:sldMk cId="3604954091" sldId="764"/>
            <ac:spMk id="6" creationId="{E8AE56AE-8E3E-4ABC-FFB2-4E5E7201F8CA}"/>
          </ac:spMkLst>
        </pc:spChg>
      </pc:sldChg>
      <pc:sldChg chg="modSp add mod">
        <pc:chgData name="brian nevins" userId="24b8c7b4a1f239e2" providerId="LiveId" clId="{242FACD0-1723-4291-9A4A-9B67A4CD7111}" dt="2023-11-05T02:27:24.105" v="4480" actId="20577"/>
        <pc:sldMkLst>
          <pc:docMk/>
          <pc:sldMk cId="1206908036" sldId="765"/>
        </pc:sldMkLst>
        <pc:spChg chg="mod">
          <ac:chgData name="brian nevins" userId="24b8c7b4a1f239e2" providerId="LiveId" clId="{242FACD0-1723-4291-9A4A-9B67A4CD7111}" dt="2023-11-05T02:27:24.105" v="4480" actId="20577"/>
          <ac:spMkLst>
            <pc:docMk/>
            <pc:sldMk cId="1206908036" sldId="765"/>
            <ac:spMk id="2" creationId="{53F65BBA-BD43-4743-A2B1-48952AFC8749}"/>
          </ac:spMkLst>
        </pc:spChg>
      </pc:sldChg>
      <pc:sldChg chg="modSp add mod">
        <pc:chgData name="brian nevins" userId="24b8c7b4a1f239e2" providerId="LiveId" clId="{242FACD0-1723-4291-9A4A-9B67A4CD7111}" dt="2023-11-05T02:31:26.360" v="4521" actId="1076"/>
        <pc:sldMkLst>
          <pc:docMk/>
          <pc:sldMk cId="95209969" sldId="766"/>
        </pc:sldMkLst>
        <pc:spChg chg="mod">
          <ac:chgData name="brian nevins" userId="24b8c7b4a1f239e2" providerId="LiveId" clId="{242FACD0-1723-4291-9A4A-9B67A4CD7111}" dt="2023-11-05T02:31:26.360" v="4521" actId="1076"/>
          <ac:spMkLst>
            <pc:docMk/>
            <pc:sldMk cId="95209969" sldId="766"/>
            <ac:spMk id="4" creationId="{CF874112-CC84-9921-0BBA-38D0273F8FBA}"/>
          </ac:spMkLst>
        </pc:spChg>
      </pc:sldChg>
      <pc:sldChg chg="modSp add mod ord">
        <pc:chgData name="brian nevins" userId="24b8c7b4a1f239e2" providerId="LiveId" clId="{242FACD0-1723-4291-9A4A-9B67A4CD7111}" dt="2023-11-05T13:14:04.237" v="4593" actId="20577"/>
        <pc:sldMkLst>
          <pc:docMk/>
          <pc:sldMk cId="1383229331" sldId="767"/>
        </pc:sldMkLst>
        <pc:spChg chg="mod">
          <ac:chgData name="brian nevins" userId="24b8c7b4a1f239e2" providerId="LiveId" clId="{242FACD0-1723-4291-9A4A-9B67A4CD7111}" dt="2023-11-05T13:11:34.191" v="4531" actId="20577"/>
          <ac:spMkLst>
            <pc:docMk/>
            <pc:sldMk cId="1383229331" sldId="767"/>
            <ac:spMk id="2" creationId="{6690C9C1-9FC0-4F8A-B817-451E16E61A1A}"/>
          </ac:spMkLst>
        </pc:spChg>
        <pc:spChg chg="mod">
          <ac:chgData name="brian nevins" userId="24b8c7b4a1f239e2" providerId="LiveId" clId="{242FACD0-1723-4291-9A4A-9B67A4CD7111}" dt="2023-11-05T13:14:04.237" v="4593" actId="20577"/>
          <ac:spMkLst>
            <pc:docMk/>
            <pc:sldMk cId="1383229331" sldId="767"/>
            <ac:spMk id="6" creationId="{2EFFB869-D1E9-3162-78FE-9320D69B47CB}"/>
          </ac:spMkLst>
        </pc:spChg>
      </pc:sldChg>
      <pc:sldChg chg="modSp add mod ord">
        <pc:chgData name="brian nevins" userId="24b8c7b4a1f239e2" providerId="LiveId" clId="{242FACD0-1723-4291-9A4A-9B67A4CD7111}" dt="2023-11-05T13:17:21.583" v="4610" actId="122"/>
        <pc:sldMkLst>
          <pc:docMk/>
          <pc:sldMk cId="138065488" sldId="768"/>
        </pc:sldMkLst>
        <pc:spChg chg="mod">
          <ac:chgData name="brian nevins" userId="24b8c7b4a1f239e2" providerId="LiveId" clId="{242FACD0-1723-4291-9A4A-9B67A4CD7111}" dt="2023-11-05T13:17:21.583" v="4610" actId="122"/>
          <ac:spMkLst>
            <pc:docMk/>
            <pc:sldMk cId="138065488" sldId="768"/>
            <ac:spMk id="2" creationId="{6690C9C1-9FC0-4F8A-B817-451E16E61A1A}"/>
          </ac:spMkLst>
        </pc:spChg>
        <pc:spChg chg="mod">
          <ac:chgData name="brian nevins" userId="24b8c7b4a1f239e2" providerId="LiveId" clId="{242FACD0-1723-4291-9A4A-9B67A4CD7111}" dt="2023-11-05T13:13:31.163" v="4579" actId="403"/>
          <ac:spMkLst>
            <pc:docMk/>
            <pc:sldMk cId="138065488" sldId="768"/>
            <ac:spMk id="6" creationId="{2EFFB869-D1E9-3162-78FE-9320D69B47CB}"/>
          </ac:spMkLst>
        </pc:spChg>
      </pc:sldChg>
    </pc:docChg>
  </pc:docChgLst>
  <pc:docChgLst>
    <pc:chgData name="brian nevins" userId="24b8c7b4a1f239e2" providerId="Windows Live" clId="Web-{31A03DDB-691B-4BC2-A318-1B8F4A6905DB}"/>
    <pc:docChg chg="modSld">
      <pc:chgData name="brian nevins" userId="24b8c7b4a1f239e2" providerId="Windows Live" clId="Web-{31A03DDB-691B-4BC2-A318-1B8F4A6905DB}" dt="2024-02-04T14:33:17.645" v="0" actId="1076"/>
      <pc:docMkLst>
        <pc:docMk/>
      </pc:docMkLst>
      <pc:sldChg chg="modSp">
        <pc:chgData name="brian nevins" userId="24b8c7b4a1f239e2" providerId="Windows Live" clId="Web-{31A03DDB-691B-4BC2-A318-1B8F4A6905DB}" dt="2024-02-04T14:33:17.645" v="0" actId="1076"/>
        <pc:sldMkLst>
          <pc:docMk/>
          <pc:sldMk cId="1132795297" sldId="762"/>
        </pc:sldMkLst>
        <pc:spChg chg="mod">
          <ac:chgData name="brian nevins" userId="24b8c7b4a1f239e2" providerId="Windows Live" clId="Web-{31A03DDB-691B-4BC2-A318-1B8F4A6905DB}" dt="2024-02-04T14:33:17.645" v="0" actId="1076"/>
          <ac:spMkLst>
            <pc:docMk/>
            <pc:sldMk cId="1132795297" sldId="762"/>
            <ac:spMk id="4" creationId="{FBEA8CEE-42C9-B976-FAFC-6E236D8F2F8D}"/>
          </ac:spMkLst>
        </pc:spChg>
      </pc:sldChg>
    </pc:docChg>
  </pc:docChgLst>
  <pc:docChgLst>
    <pc:chgData name="brian nevins" userId="24b8c7b4a1f239e2" providerId="Windows Live" clId="Web-{BCE6B994-25D3-4E2A-B434-D116E668A12E}"/>
    <pc:docChg chg="addSld delSld modSld sldOrd">
      <pc:chgData name="brian nevins" userId="24b8c7b4a1f239e2" providerId="Windows Live" clId="Web-{BCE6B994-25D3-4E2A-B434-D116E668A12E}" dt="2024-03-07T23:51:21.384" v="153" actId="14100"/>
      <pc:docMkLst>
        <pc:docMk/>
      </pc:docMkLst>
      <pc:sldChg chg="modSp">
        <pc:chgData name="brian nevins" userId="24b8c7b4a1f239e2" providerId="Windows Live" clId="Web-{BCE6B994-25D3-4E2A-B434-D116E668A12E}" dt="2024-03-07T23:43:56.731" v="64" actId="14100"/>
        <pc:sldMkLst>
          <pc:docMk/>
          <pc:sldMk cId="1132795297" sldId="762"/>
        </pc:sldMkLst>
        <pc:spChg chg="mod">
          <ac:chgData name="brian nevins" userId="24b8c7b4a1f239e2" providerId="Windows Live" clId="Web-{BCE6B994-25D3-4E2A-B434-D116E668A12E}" dt="2024-03-07T23:43:56.731" v="64" actId="14100"/>
          <ac:spMkLst>
            <pc:docMk/>
            <pc:sldMk cId="1132795297" sldId="762"/>
            <ac:spMk id="4" creationId="{FBEA8CEE-42C9-B976-FAFC-6E236D8F2F8D}"/>
          </ac:spMkLst>
        </pc:spChg>
        <pc:spChg chg="mod">
          <ac:chgData name="brian nevins" userId="24b8c7b4a1f239e2" providerId="Windows Live" clId="Web-{BCE6B994-25D3-4E2A-B434-D116E668A12E}" dt="2024-03-07T23:35:49.809" v="50" actId="14100"/>
          <ac:spMkLst>
            <pc:docMk/>
            <pc:sldMk cId="1132795297" sldId="762"/>
            <ac:spMk id="6" creationId="{E8AE56AE-8E3E-4ABC-FFB2-4E5E7201F8CA}"/>
          </ac:spMkLst>
        </pc:spChg>
      </pc:sldChg>
      <pc:sldChg chg="modSp del">
        <pc:chgData name="brian nevins" userId="24b8c7b4a1f239e2" providerId="Windows Live" clId="Web-{BCE6B994-25D3-4E2A-B434-D116E668A12E}" dt="2024-03-07T23:35:56.278" v="51"/>
        <pc:sldMkLst>
          <pc:docMk/>
          <pc:sldMk cId="2047905105" sldId="797"/>
        </pc:sldMkLst>
        <pc:spChg chg="mod">
          <ac:chgData name="brian nevins" userId="24b8c7b4a1f239e2" providerId="Windows Live" clId="Web-{BCE6B994-25D3-4E2A-B434-D116E668A12E}" dt="2024-03-07T23:35:14.229" v="33" actId="20577"/>
          <ac:spMkLst>
            <pc:docMk/>
            <pc:sldMk cId="2047905105" sldId="797"/>
            <ac:spMk id="6" creationId="{E8AE56AE-8E3E-4ABC-FFB2-4E5E7201F8CA}"/>
          </ac:spMkLst>
        </pc:spChg>
      </pc:sldChg>
      <pc:sldChg chg="ord">
        <pc:chgData name="brian nevins" userId="24b8c7b4a1f239e2" providerId="Windows Live" clId="Web-{BCE6B994-25D3-4E2A-B434-D116E668A12E}" dt="2024-03-07T23:45:33.343" v="86"/>
        <pc:sldMkLst>
          <pc:docMk/>
          <pc:sldMk cId="3347064576" sldId="875"/>
        </pc:sldMkLst>
      </pc:sldChg>
      <pc:sldChg chg="del">
        <pc:chgData name="brian nevins" userId="24b8c7b4a1f239e2" providerId="Windows Live" clId="Web-{BCE6B994-25D3-4E2A-B434-D116E668A12E}" dt="2024-03-07T23:31:47.192" v="2"/>
        <pc:sldMkLst>
          <pc:docMk/>
          <pc:sldMk cId="3365605517" sldId="876"/>
        </pc:sldMkLst>
      </pc:sldChg>
      <pc:sldChg chg="del">
        <pc:chgData name="brian nevins" userId="24b8c7b4a1f239e2" providerId="Windows Live" clId="Web-{BCE6B994-25D3-4E2A-B434-D116E668A12E}" dt="2024-03-07T23:31:47.192" v="1"/>
        <pc:sldMkLst>
          <pc:docMk/>
          <pc:sldMk cId="2143237943" sldId="877"/>
        </pc:sldMkLst>
      </pc:sldChg>
      <pc:sldChg chg="del">
        <pc:chgData name="brian nevins" userId="24b8c7b4a1f239e2" providerId="Windows Live" clId="Web-{BCE6B994-25D3-4E2A-B434-D116E668A12E}" dt="2024-03-07T23:31:47.192" v="0"/>
        <pc:sldMkLst>
          <pc:docMk/>
          <pc:sldMk cId="601604506" sldId="878"/>
        </pc:sldMkLst>
      </pc:sldChg>
      <pc:sldChg chg="modSp">
        <pc:chgData name="brian nevins" userId="24b8c7b4a1f239e2" providerId="Windows Live" clId="Web-{BCE6B994-25D3-4E2A-B434-D116E668A12E}" dt="2024-03-07T23:34:41.057" v="17" actId="20577"/>
        <pc:sldMkLst>
          <pc:docMk/>
          <pc:sldMk cId="1776236960" sldId="882"/>
        </pc:sldMkLst>
        <pc:spChg chg="mod">
          <ac:chgData name="brian nevins" userId="24b8c7b4a1f239e2" providerId="Windows Live" clId="Web-{BCE6B994-25D3-4E2A-B434-D116E668A12E}" dt="2024-03-07T23:34:41.057" v="17" actId="20577"/>
          <ac:spMkLst>
            <pc:docMk/>
            <pc:sldMk cId="1776236960" sldId="882"/>
            <ac:spMk id="3" creationId="{E17C7ACE-B178-DE4A-6D07-27C9C281F0B6}"/>
          </ac:spMkLst>
        </pc:spChg>
      </pc:sldChg>
      <pc:sldChg chg="modSp">
        <pc:chgData name="brian nevins" userId="24b8c7b4a1f239e2" providerId="Windows Live" clId="Web-{BCE6B994-25D3-4E2A-B434-D116E668A12E}" dt="2024-03-07T23:34:18.415" v="14" actId="20577"/>
        <pc:sldMkLst>
          <pc:docMk/>
          <pc:sldMk cId="1739720558" sldId="883"/>
        </pc:sldMkLst>
        <pc:spChg chg="mod">
          <ac:chgData name="brian nevins" userId="24b8c7b4a1f239e2" providerId="Windows Live" clId="Web-{BCE6B994-25D3-4E2A-B434-D116E668A12E}" dt="2024-03-07T23:34:18.415" v="14" actId="20577"/>
          <ac:spMkLst>
            <pc:docMk/>
            <pc:sldMk cId="1739720558" sldId="883"/>
            <ac:spMk id="3" creationId="{CF894F7F-6F4C-F993-5C5C-60EADEF5E7F2}"/>
          </ac:spMkLst>
        </pc:spChg>
      </pc:sldChg>
      <pc:sldChg chg="modSp add ord replId">
        <pc:chgData name="brian nevins" userId="24b8c7b4a1f239e2" providerId="Windows Live" clId="Web-{BCE6B994-25D3-4E2A-B434-D116E668A12E}" dt="2024-03-07T23:48:09.567" v="101" actId="20577"/>
        <pc:sldMkLst>
          <pc:docMk/>
          <pc:sldMk cId="2216168895" sldId="884"/>
        </pc:sldMkLst>
        <pc:spChg chg="mod">
          <ac:chgData name="brian nevins" userId="24b8c7b4a1f239e2" providerId="Windows Live" clId="Web-{BCE6B994-25D3-4E2A-B434-D116E668A12E}" dt="2024-03-07T23:48:09.567" v="101" actId="20577"/>
          <ac:spMkLst>
            <pc:docMk/>
            <pc:sldMk cId="2216168895" sldId="884"/>
            <ac:spMk id="4" creationId="{FBEA8CEE-42C9-B976-FAFC-6E236D8F2F8D}"/>
          </ac:spMkLst>
        </pc:spChg>
        <pc:spChg chg="mod">
          <ac:chgData name="brian nevins" userId="24b8c7b4a1f239e2" providerId="Windows Live" clId="Web-{BCE6B994-25D3-4E2A-B434-D116E668A12E}" dt="2024-03-07T23:45:56.703" v="95" actId="20577"/>
          <ac:spMkLst>
            <pc:docMk/>
            <pc:sldMk cId="2216168895" sldId="884"/>
            <ac:spMk id="6" creationId="{E8AE56AE-8E3E-4ABC-FFB2-4E5E7201F8CA}"/>
          </ac:spMkLst>
        </pc:spChg>
      </pc:sldChg>
      <pc:sldChg chg="modSp add ord replId">
        <pc:chgData name="brian nevins" userId="24b8c7b4a1f239e2" providerId="Windows Live" clId="Web-{BCE6B994-25D3-4E2A-B434-D116E668A12E}" dt="2024-03-07T23:48:13.848" v="102" actId="20577"/>
        <pc:sldMkLst>
          <pc:docMk/>
          <pc:sldMk cId="693530023" sldId="885"/>
        </pc:sldMkLst>
        <pc:spChg chg="mod">
          <ac:chgData name="brian nevins" userId="24b8c7b4a1f239e2" providerId="Windows Live" clId="Web-{BCE6B994-25D3-4E2A-B434-D116E668A12E}" dt="2024-03-07T23:48:13.848" v="102" actId="20577"/>
          <ac:spMkLst>
            <pc:docMk/>
            <pc:sldMk cId="693530023" sldId="885"/>
            <ac:spMk id="4" creationId="{FBEA8CEE-42C9-B976-FAFC-6E236D8F2F8D}"/>
          </ac:spMkLst>
        </pc:spChg>
        <pc:spChg chg="mod">
          <ac:chgData name="brian nevins" userId="24b8c7b4a1f239e2" providerId="Windows Live" clId="Web-{BCE6B994-25D3-4E2A-B434-D116E668A12E}" dt="2024-03-07T23:45:42.125" v="92" actId="20577"/>
          <ac:spMkLst>
            <pc:docMk/>
            <pc:sldMk cId="693530023" sldId="885"/>
            <ac:spMk id="6" creationId="{E8AE56AE-8E3E-4ABC-FFB2-4E5E7201F8CA}"/>
          </ac:spMkLst>
        </pc:spChg>
      </pc:sldChg>
      <pc:sldChg chg="modSp add replId">
        <pc:chgData name="brian nevins" userId="24b8c7b4a1f239e2" providerId="Windows Live" clId="Web-{BCE6B994-25D3-4E2A-B434-D116E668A12E}" dt="2024-03-07T23:49:42.288" v="115" actId="20577"/>
        <pc:sldMkLst>
          <pc:docMk/>
          <pc:sldMk cId="1819222960" sldId="886"/>
        </pc:sldMkLst>
        <pc:spChg chg="mod">
          <ac:chgData name="brian nevins" userId="24b8c7b4a1f239e2" providerId="Windows Live" clId="Web-{BCE6B994-25D3-4E2A-B434-D116E668A12E}" dt="2024-03-07T23:48:25.020" v="105" actId="20577"/>
          <ac:spMkLst>
            <pc:docMk/>
            <pc:sldMk cId="1819222960" sldId="886"/>
            <ac:spMk id="4" creationId="{FBEA8CEE-42C9-B976-FAFC-6E236D8F2F8D}"/>
          </ac:spMkLst>
        </pc:spChg>
        <pc:spChg chg="mod">
          <ac:chgData name="brian nevins" userId="24b8c7b4a1f239e2" providerId="Windows Live" clId="Web-{BCE6B994-25D3-4E2A-B434-D116E668A12E}" dt="2024-03-07T23:49:42.288" v="115" actId="20577"/>
          <ac:spMkLst>
            <pc:docMk/>
            <pc:sldMk cId="1819222960" sldId="886"/>
            <ac:spMk id="6" creationId="{E8AE56AE-8E3E-4ABC-FFB2-4E5E7201F8CA}"/>
          </ac:spMkLst>
        </pc:spChg>
      </pc:sldChg>
      <pc:sldChg chg="modSp add replId">
        <pc:chgData name="brian nevins" userId="24b8c7b4a1f239e2" providerId="Windows Live" clId="Web-{BCE6B994-25D3-4E2A-B434-D116E668A12E}" dt="2024-03-07T23:50:27.898" v="130" actId="20577"/>
        <pc:sldMkLst>
          <pc:docMk/>
          <pc:sldMk cId="1515720260" sldId="887"/>
        </pc:sldMkLst>
        <pc:spChg chg="mod">
          <ac:chgData name="brian nevins" userId="24b8c7b4a1f239e2" providerId="Windows Live" clId="Web-{BCE6B994-25D3-4E2A-B434-D116E668A12E}" dt="2024-03-07T23:50:00.257" v="119" actId="20577"/>
          <ac:spMkLst>
            <pc:docMk/>
            <pc:sldMk cId="1515720260" sldId="887"/>
            <ac:spMk id="4" creationId="{FBEA8CEE-42C9-B976-FAFC-6E236D8F2F8D}"/>
          </ac:spMkLst>
        </pc:spChg>
        <pc:spChg chg="mod">
          <ac:chgData name="brian nevins" userId="24b8c7b4a1f239e2" providerId="Windows Live" clId="Web-{BCE6B994-25D3-4E2A-B434-D116E668A12E}" dt="2024-03-07T23:50:27.898" v="130" actId="20577"/>
          <ac:spMkLst>
            <pc:docMk/>
            <pc:sldMk cId="1515720260" sldId="887"/>
            <ac:spMk id="6" creationId="{E8AE56AE-8E3E-4ABC-FFB2-4E5E7201F8CA}"/>
          </ac:spMkLst>
        </pc:spChg>
      </pc:sldChg>
      <pc:sldChg chg="modSp add replId">
        <pc:chgData name="brian nevins" userId="24b8c7b4a1f239e2" providerId="Windows Live" clId="Web-{BCE6B994-25D3-4E2A-B434-D116E668A12E}" dt="2024-03-07T23:51:21.384" v="153" actId="14100"/>
        <pc:sldMkLst>
          <pc:docMk/>
          <pc:sldMk cId="882338609" sldId="888"/>
        </pc:sldMkLst>
        <pc:spChg chg="mod">
          <ac:chgData name="brian nevins" userId="24b8c7b4a1f239e2" providerId="Windows Live" clId="Web-{BCE6B994-25D3-4E2A-B434-D116E668A12E}" dt="2024-03-07T23:51:01.634" v="133" actId="20577"/>
          <ac:spMkLst>
            <pc:docMk/>
            <pc:sldMk cId="882338609" sldId="888"/>
            <ac:spMk id="4" creationId="{FBEA8CEE-42C9-B976-FAFC-6E236D8F2F8D}"/>
          </ac:spMkLst>
        </pc:spChg>
        <pc:spChg chg="mod">
          <ac:chgData name="brian nevins" userId="24b8c7b4a1f239e2" providerId="Windows Live" clId="Web-{BCE6B994-25D3-4E2A-B434-D116E668A12E}" dt="2024-03-07T23:51:21.384" v="153" actId="14100"/>
          <ac:spMkLst>
            <pc:docMk/>
            <pc:sldMk cId="882338609" sldId="888"/>
            <ac:spMk id="6" creationId="{E8AE56AE-8E3E-4ABC-FFB2-4E5E7201F8C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51B11282-25E6-47EE-9768-976D5C57ADA2}" type="datetimeFigureOut">
              <a:rPr lang="en-US" smtClean="0"/>
              <a:t>6/30/2024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007E0E09-0D63-414E-A6C0-769C5F0BFDAD}" type="slidenum">
              <a:rPr lang="en-US" smtClean="0"/>
              <a:t>‹#›</a:t>
            </a:fld>
            <a:endParaRPr lang="en-US"/>
          </a:p>
        </p:txBody>
      </p:sp>
    </p:spTree>
    <p:extLst>
      <p:ext uri="{BB962C8B-B14F-4D97-AF65-F5344CB8AC3E}">
        <p14:creationId xmlns:p14="http://schemas.microsoft.com/office/powerpoint/2010/main" val="2198243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2</a:t>
            </a:fld>
            <a:endParaRPr lang="en-US"/>
          </a:p>
        </p:txBody>
      </p:sp>
    </p:spTree>
    <p:extLst>
      <p:ext uri="{BB962C8B-B14F-4D97-AF65-F5344CB8AC3E}">
        <p14:creationId xmlns:p14="http://schemas.microsoft.com/office/powerpoint/2010/main" val="1037219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15</a:t>
            </a:fld>
            <a:endParaRPr lang="en-US"/>
          </a:p>
        </p:txBody>
      </p:sp>
    </p:spTree>
    <p:extLst>
      <p:ext uri="{BB962C8B-B14F-4D97-AF65-F5344CB8AC3E}">
        <p14:creationId xmlns:p14="http://schemas.microsoft.com/office/powerpoint/2010/main" val="2633796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16</a:t>
            </a:fld>
            <a:endParaRPr lang="en-US"/>
          </a:p>
        </p:txBody>
      </p:sp>
    </p:spTree>
    <p:extLst>
      <p:ext uri="{BB962C8B-B14F-4D97-AF65-F5344CB8AC3E}">
        <p14:creationId xmlns:p14="http://schemas.microsoft.com/office/powerpoint/2010/main" val="1832637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18</a:t>
            </a:fld>
            <a:endParaRPr lang="en-US"/>
          </a:p>
        </p:txBody>
      </p:sp>
    </p:spTree>
    <p:extLst>
      <p:ext uri="{BB962C8B-B14F-4D97-AF65-F5344CB8AC3E}">
        <p14:creationId xmlns:p14="http://schemas.microsoft.com/office/powerpoint/2010/main" val="216865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19</a:t>
            </a:fld>
            <a:endParaRPr lang="en-US"/>
          </a:p>
        </p:txBody>
      </p:sp>
    </p:spTree>
    <p:extLst>
      <p:ext uri="{BB962C8B-B14F-4D97-AF65-F5344CB8AC3E}">
        <p14:creationId xmlns:p14="http://schemas.microsoft.com/office/powerpoint/2010/main" val="1548107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20</a:t>
            </a:fld>
            <a:endParaRPr lang="en-US"/>
          </a:p>
        </p:txBody>
      </p:sp>
    </p:spTree>
    <p:extLst>
      <p:ext uri="{BB962C8B-B14F-4D97-AF65-F5344CB8AC3E}">
        <p14:creationId xmlns:p14="http://schemas.microsoft.com/office/powerpoint/2010/main" val="3777351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21</a:t>
            </a:fld>
            <a:endParaRPr lang="en-US"/>
          </a:p>
        </p:txBody>
      </p:sp>
    </p:spTree>
    <p:extLst>
      <p:ext uri="{BB962C8B-B14F-4D97-AF65-F5344CB8AC3E}">
        <p14:creationId xmlns:p14="http://schemas.microsoft.com/office/powerpoint/2010/main" val="39004814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22</a:t>
            </a:fld>
            <a:endParaRPr lang="en-US"/>
          </a:p>
        </p:txBody>
      </p:sp>
    </p:spTree>
    <p:extLst>
      <p:ext uri="{BB962C8B-B14F-4D97-AF65-F5344CB8AC3E}">
        <p14:creationId xmlns:p14="http://schemas.microsoft.com/office/powerpoint/2010/main" val="8757877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23</a:t>
            </a:fld>
            <a:endParaRPr lang="en-US"/>
          </a:p>
        </p:txBody>
      </p:sp>
    </p:spTree>
    <p:extLst>
      <p:ext uri="{BB962C8B-B14F-4D97-AF65-F5344CB8AC3E}">
        <p14:creationId xmlns:p14="http://schemas.microsoft.com/office/powerpoint/2010/main" val="25737529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24</a:t>
            </a:fld>
            <a:endParaRPr lang="en-US"/>
          </a:p>
        </p:txBody>
      </p:sp>
    </p:spTree>
    <p:extLst>
      <p:ext uri="{BB962C8B-B14F-4D97-AF65-F5344CB8AC3E}">
        <p14:creationId xmlns:p14="http://schemas.microsoft.com/office/powerpoint/2010/main" val="1193379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26</a:t>
            </a:fld>
            <a:endParaRPr lang="en-US"/>
          </a:p>
        </p:txBody>
      </p:sp>
    </p:spTree>
    <p:extLst>
      <p:ext uri="{BB962C8B-B14F-4D97-AF65-F5344CB8AC3E}">
        <p14:creationId xmlns:p14="http://schemas.microsoft.com/office/powerpoint/2010/main" val="191397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3</a:t>
            </a:fld>
            <a:endParaRPr lang="en-US"/>
          </a:p>
        </p:txBody>
      </p:sp>
    </p:spTree>
    <p:extLst>
      <p:ext uri="{BB962C8B-B14F-4D97-AF65-F5344CB8AC3E}">
        <p14:creationId xmlns:p14="http://schemas.microsoft.com/office/powerpoint/2010/main" val="2880001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4</a:t>
            </a:fld>
            <a:endParaRPr lang="en-US"/>
          </a:p>
        </p:txBody>
      </p:sp>
    </p:spTree>
    <p:extLst>
      <p:ext uri="{BB962C8B-B14F-4D97-AF65-F5344CB8AC3E}">
        <p14:creationId xmlns:p14="http://schemas.microsoft.com/office/powerpoint/2010/main" val="451528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5</a:t>
            </a:fld>
            <a:endParaRPr lang="en-US"/>
          </a:p>
        </p:txBody>
      </p:sp>
    </p:spTree>
    <p:extLst>
      <p:ext uri="{BB962C8B-B14F-4D97-AF65-F5344CB8AC3E}">
        <p14:creationId xmlns:p14="http://schemas.microsoft.com/office/powerpoint/2010/main" val="471974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6</a:t>
            </a:fld>
            <a:endParaRPr lang="en-US"/>
          </a:p>
        </p:txBody>
      </p:sp>
    </p:spTree>
    <p:extLst>
      <p:ext uri="{BB962C8B-B14F-4D97-AF65-F5344CB8AC3E}">
        <p14:creationId xmlns:p14="http://schemas.microsoft.com/office/powerpoint/2010/main" val="2247728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9</a:t>
            </a:fld>
            <a:endParaRPr lang="en-US"/>
          </a:p>
        </p:txBody>
      </p:sp>
    </p:spTree>
    <p:extLst>
      <p:ext uri="{BB962C8B-B14F-4D97-AF65-F5344CB8AC3E}">
        <p14:creationId xmlns:p14="http://schemas.microsoft.com/office/powerpoint/2010/main" val="3937528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10</a:t>
            </a:fld>
            <a:endParaRPr lang="en-US"/>
          </a:p>
        </p:txBody>
      </p:sp>
    </p:spTree>
    <p:extLst>
      <p:ext uri="{BB962C8B-B14F-4D97-AF65-F5344CB8AC3E}">
        <p14:creationId xmlns:p14="http://schemas.microsoft.com/office/powerpoint/2010/main" val="1079554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12</a:t>
            </a:fld>
            <a:endParaRPr lang="en-US"/>
          </a:p>
        </p:txBody>
      </p:sp>
    </p:spTree>
    <p:extLst>
      <p:ext uri="{BB962C8B-B14F-4D97-AF65-F5344CB8AC3E}">
        <p14:creationId xmlns:p14="http://schemas.microsoft.com/office/powerpoint/2010/main" val="762040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7E0E09-0D63-414E-A6C0-769C5F0BFDAD}" type="slidenum">
              <a:rPr lang="en-US" smtClean="0"/>
              <a:t>14</a:t>
            </a:fld>
            <a:endParaRPr lang="en-US"/>
          </a:p>
        </p:txBody>
      </p:sp>
    </p:spTree>
    <p:extLst>
      <p:ext uri="{BB962C8B-B14F-4D97-AF65-F5344CB8AC3E}">
        <p14:creationId xmlns:p14="http://schemas.microsoft.com/office/powerpoint/2010/main" val="720818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lgn="ctr">
              <a:defRPr sz="7200"/>
            </a:lvl1pPr>
          </a:lstStyle>
          <a:p>
            <a:r>
              <a:rPr lang="en-US"/>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a:xfrm>
            <a:off x="10384238" y="172636"/>
            <a:ext cx="838199" cy="767687"/>
          </a:xfrm>
        </p:spPr>
        <p:txBody>
          <a:bodyPr/>
          <a:lstStyle/>
          <a:p>
            <a:fld id="{3EBEEFA7-BB22-4183-9747-E4449D5D0C74}" type="slidenum">
              <a:rPr lang="en-US" smtClean="0"/>
              <a:t>‹#›</a:t>
            </a:fld>
            <a:endParaRPr lang="en-US"/>
          </a:p>
        </p:txBody>
      </p:sp>
    </p:spTree>
    <p:extLst>
      <p:ext uri="{BB962C8B-B14F-4D97-AF65-F5344CB8AC3E}">
        <p14:creationId xmlns:p14="http://schemas.microsoft.com/office/powerpoint/2010/main" val="2029345413"/>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9CDB3EE-6B03-4F11-9A95-3F776C84A298}" type="datetimeFigureOut">
              <a:rPr lang="en-US" smtClean="0"/>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EEFA7-BB22-4183-9747-E4449D5D0C74}"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a:t>”</a:t>
            </a:r>
          </a:p>
        </p:txBody>
      </p:sp>
    </p:spTree>
    <p:extLst>
      <p:ext uri="{BB962C8B-B14F-4D97-AF65-F5344CB8AC3E}">
        <p14:creationId xmlns:p14="http://schemas.microsoft.com/office/powerpoint/2010/main" val="3014934395"/>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9CDB3EE-6B03-4F11-9A95-3F776C84A298}" type="datetimeFigureOut">
              <a:rPr lang="en-US" smtClean="0"/>
              <a:t>6/30/2024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EEFA7-BB22-4183-9747-E4449D5D0C74}" type="slidenum">
              <a:rPr lang="en-US" smtClean="0"/>
              <a:t>‹#›</a:t>
            </a:fld>
            <a:endParaRPr lang="en-US"/>
          </a:p>
        </p:txBody>
      </p:sp>
    </p:spTree>
    <p:extLst>
      <p:ext uri="{BB962C8B-B14F-4D97-AF65-F5344CB8AC3E}">
        <p14:creationId xmlns:p14="http://schemas.microsoft.com/office/powerpoint/2010/main" val="2426721856"/>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9CDB3EE-6B03-4F11-9A95-3F776C84A298}" type="datetimeFigureOut">
              <a:rPr lang="en-US" smtClean="0"/>
              <a:t>6/30/2024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EEFA7-BB22-4183-9747-E4449D5D0C74}" type="slidenum">
              <a:rPr lang="en-US" smtClean="0"/>
              <a:t>‹#›</a:t>
            </a:fld>
            <a:endParaRPr lang="en-US"/>
          </a:p>
        </p:txBody>
      </p:sp>
    </p:spTree>
    <p:extLst>
      <p:ext uri="{BB962C8B-B14F-4D97-AF65-F5344CB8AC3E}">
        <p14:creationId xmlns:p14="http://schemas.microsoft.com/office/powerpoint/2010/main" val="3193402258"/>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p>
        </p:txBody>
      </p:sp>
      <p:sp>
        <p:nvSpPr>
          <p:cNvPr id="3" name="Content Placeholder 2"/>
          <p:cNvSpPr>
            <a:spLocks noGrp="1"/>
          </p:cNvSpPr>
          <p:nvPr>
            <p:ph idx="1"/>
          </p:nvPr>
        </p:nvSpPr>
        <p:spPr/>
        <p:txBody>
          <a:bodyPr/>
          <a:lstStyle>
            <a:lvl1pPr>
              <a:buClr>
                <a:schemeClr val="tx1"/>
              </a:buClr>
              <a:defRPr b="1">
                <a:effectLst>
                  <a:outerShdw blurRad="38100" dist="38100" dir="2700000" algn="tl">
                    <a:srgbClr val="000000">
                      <a:alpha val="43137"/>
                    </a:srgbClr>
                  </a:outerShdw>
                </a:effectLst>
              </a:defRPr>
            </a:lvl1pPr>
            <a:lvl2pPr>
              <a:buClr>
                <a:schemeClr val="tx1"/>
              </a:buClr>
              <a:defRPr b="1">
                <a:effectLst>
                  <a:outerShdw blurRad="38100" dist="38100" dir="2700000" algn="tl">
                    <a:srgbClr val="000000">
                      <a:alpha val="43137"/>
                    </a:srgbClr>
                  </a:outerShdw>
                </a:effectLst>
              </a:defRPr>
            </a:lvl2pPr>
            <a:lvl3pPr>
              <a:buClr>
                <a:schemeClr val="tx1"/>
              </a:buClr>
              <a:defRPr b="1">
                <a:effectLst>
                  <a:outerShdw blurRad="38100" dist="38100" dir="2700000" algn="tl">
                    <a:srgbClr val="000000">
                      <a:alpha val="43137"/>
                    </a:srgbClr>
                  </a:outerShdw>
                </a:effectLst>
              </a:defRPr>
            </a:lvl3pPr>
            <a:lvl4pPr>
              <a:buClr>
                <a:schemeClr val="tx1"/>
              </a:buClr>
              <a:defRPr b="1">
                <a:effectLst>
                  <a:outerShdw blurRad="38100" dist="38100" dir="2700000" algn="tl">
                    <a:srgbClr val="000000">
                      <a:alpha val="43137"/>
                    </a:srgbClr>
                  </a:outerShdw>
                </a:effectLst>
              </a:defRPr>
            </a:lvl4pPr>
            <a:lvl5pPr>
              <a:buClr>
                <a:schemeClr val="tx1"/>
              </a:buClr>
              <a:defRPr b="1">
                <a:effectLst>
                  <a:outerShdw blurRad="38100" dist="38100" dir="2700000" algn="tl">
                    <a:srgbClr val="000000">
                      <a:alpha val="43137"/>
                    </a:srgbClr>
                  </a:outerShdw>
                </a:effect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CDB3EE-6B03-4F11-9A95-3F776C84A298}" type="datetimeFigureOut">
              <a:rPr lang="en-US" smtClean="0"/>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EEFA7-BB22-4183-9747-E4449D5D0C74}" type="slidenum">
              <a:rPr lang="en-US" smtClean="0"/>
              <a:t>‹#›</a:t>
            </a:fld>
            <a:endParaRPr lang="en-US"/>
          </a:p>
        </p:txBody>
      </p:sp>
    </p:spTree>
    <p:extLst>
      <p:ext uri="{BB962C8B-B14F-4D97-AF65-F5344CB8AC3E}">
        <p14:creationId xmlns:p14="http://schemas.microsoft.com/office/powerpoint/2010/main" val="1858804701"/>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24222"/>
            <a:ext cx="4396339" cy="3741738"/>
          </a:xfrm>
        </p:spPr>
        <p:txBody>
          <a:bodyPr>
            <a:normAutofit/>
          </a:bodyPr>
          <a:lstStyle>
            <a:lvl1pPr>
              <a:buClr>
                <a:schemeClr val="tx1"/>
              </a:buClr>
              <a:defRPr sz="1800" b="1"/>
            </a:lvl1pPr>
            <a:lvl2pPr>
              <a:buClr>
                <a:schemeClr val="tx1"/>
              </a:buClr>
              <a:defRPr sz="1600" b="1"/>
            </a:lvl2pPr>
            <a:lvl3pPr>
              <a:buClr>
                <a:schemeClr val="tx1"/>
              </a:buClr>
              <a:defRPr sz="1400" b="1"/>
            </a:lvl3pPr>
            <a:lvl4pPr>
              <a:buClr>
                <a:schemeClr val="tx1"/>
              </a:buClr>
              <a:defRPr sz="1200" b="1"/>
            </a:lvl4pPr>
            <a:lvl5pPr>
              <a:buClr>
                <a:schemeClr val="tx1"/>
              </a:buClr>
              <a:defRPr sz="1200" b="1"/>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buClr>
                <a:schemeClr val="tx1"/>
              </a:buClr>
              <a:defRPr sz="1800"/>
            </a:lvl1pPr>
            <a:lvl2pPr>
              <a:buClr>
                <a:schemeClr val="tx1"/>
              </a:buClr>
              <a:defRPr sz="1600"/>
            </a:lvl2pPr>
            <a:lvl3pPr>
              <a:buClr>
                <a:schemeClr val="tx1"/>
              </a:buClr>
              <a:defRPr sz="1400"/>
            </a:lvl3pPr>
            <a:lvl4pPr>
              <a:buClr>
                <a:schemeClr val="tx1"/>
              </a:buClr>
              <a:defRPr sz="1200"/>
            </a:lvl4pPr>
            <a:lvl5pPr>
              <a:buClr>
                <a:schemeClr val="tx1"/>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CDB3EE-6B03-4F11-9A95-3F776C84A298}" type="datetimeFigureOut">
              <a:rPr lang="en-US" smtClean="0"/>
              <a:t>6/30/2024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BEEFA7-BB22-4183-9747-E4449D5D0C74}" type="slidenum">
              <a:rPr lang="en-US" smtClean="0"/>
              <a:t>‹#›</a:t>
            </a:fld>
            <a:endParaRPr lang="en-US"/>
          </a:p>
        </p:txBody>
      </p:sp>
    </p:spTree>
    <p:extLst>
      <p:ext uri="{BB962C8B-B14F-4D97-AF65-F5344CB8AC3E}">
        <p14:creationId xmlns:p14="http://schemas.microsoft.com/office/powerpoint/2010/main" val="70246183"/>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4"/>
          <p:cNvSpPr>
            <a:spLocks noGrp="1"/>
          </p:cNvSpPr>
          <p:nvPr>
            <p:ph type="sldNum" sz="quarter" idx="12"/>
          </p:nvPr>
        </p:nvSpPr>
        <p:spPr/>
        <p:txBody>
          <a:bodyPr/>
          <a:lstStyle/>
          <a:p>
            <a:fld id="{3EBEEFA7-BB22-4183-9747-E4449D5D0C74}" type="slidenum">
              <a:rPr lang="en-US" smtClean="0"/>
              <a:t>‹#›</a:t>
            </a:fld>
            <a:endParaRPr lang="en-US"/>
          </a:p>
        </p:txBody>
      </p:sp>
    </p:spTree>
    <p:extLst>
      <p:ext uri="{BB962C8B-B14F-4D97-AF65-F5344CB8AC3E}">
        <p14:creationId xmlns:p14="http://schemas.microsoft.com/office/powerpoint/2010/main" val="2453369577"/>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9CDB3EE-6B03-4F11-9A95-3F776C84A298}" type="datetimeFigureOut">
              <a:rPr lang="en-US" smtClean="0"/>
              <a:t>6/30/2024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EBEEFA7-BB22-4183-9747-E4449D5D0C74}" type="slidenum">
              <a:rPr lang="en-US" smtClean="0"/>
              <a:t>‹#›</a:t>
            </a:fld>
            <a:endParaRPr lang="en-US"/>
          </a:p>
        </p:txBody>
      </p:sp>
    </p:spTree>
    <p:extLst>
      <p:ext uri="{BB962C8B-B14F-4D97-AF65-F5344CB8AC3E}">
        <p14:creationId xmlns:p14="http://schemas.microsoft.com/office/powerpoint/2010/main" val="3145365590"/>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A9CDB3EE-6B03-4F11-9A95-3F776C84A298}" type="datetimeFigureOut">
              <a:rPr lang="en-US" smtClean="0"/>
              <a:t>6/30/2024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EBEEFA7-BB22-4183-9747-E4449D5D0C74}" type="slidenum">
              <a:rPr lang="en-US" smtClean="0"/>
              <a:t>‹#›</a:t>
            </a:fld>
            <a:endParaRPr lang="en-US"/>
          </a:p>
        </p:txBody>
      </p:sp>
    </p:spTree>
    <p:extLst>
      <p:ext uri="{BB962C8B-B14F-4D97-AF65-F5344CB8AC3E}">
        <p14:creationId xmlns:p14="http://schemas.microsoft.com/office/powerpoint/2010/main" val="3630036314"/>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CDB3EE-6B03-4F11-9A95-3F776C84A298}" type="datetimeFigureOut">
              <a:rPr lang="en-US" smtClean="0"/>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BEEFA7-BB22-4183-9747-E4449D5D0C74}" type="slidenum">
              <a:rPr lang="en-US" smtClean="0"/>
              <a:t>‹#›</a:t>
            </a:fld>
            <a:endParaRPr lang="en-US"/>
          </a:p>
        </p:txBody>
      </p:sp>
    </p:spTree>
    <p:extLst>
      <p:ext uri="{BB962C8B-B14F-4D97-AF65-F5344CB8AC3E}">
        <p14:creationId xmlns:p14="http://schemas.microsoft.com/office/powerpoint/2010/main" val="1093842582"/>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CDB3EE-6B03-4F11-9A95-3F776C84A298}" type="datetimeFigureOut">
              <a:rPr lang="en-US" smtClean="0"/>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BEEFA7-BB22-4183-9747-E4449D5D0C74}" type="slidenum">
              <a:rPr lang="en-US" smtClean="0"/>
              <a:t>‹#›</a:t>
            </a:fld>
            <a:endParaRPr lang="en-US"/>
          </a:p>
        </p:txBody>
      </p:sp>
    </p:spTree>
    <p:extLst>
      <p:ext uri="{BB962C8B-B14F-4D97-AF65-F5344CB8AC3E}">
        <p14:creationId xmlns:p14="http://schemas.microsoft.com/office/powerpoint/2010/main" val="1494741790"/>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9CDB3EE-6B03-4F11-9A95-3F776C84A298}" type="datetimeFigureOut">
              <a:rPr lang="en-US" smtClean="0"/>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EEFA7-BB22-4183-9747-E4449D5D0C74}" type="slidenum">
              <a:rPr lang="en-US" smtClean="0"/>
              <a:t>‹#›</a:t>
            </a:fld>
            <a:endParaRPr lang="en-US"/>
          </a:p>
        </p:txBody>
      </p:sp>
    </p:spTree>
    <p:extLst>
      <p:ext uri="{BB962C8B-B14F-4D97-AF65-F5344CB8AC3E}">
        <p14:creationId xmlns:p14="http://schemas.microsoft.com/office/powerpoint/2010/main" val="303315661"/>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65000"/>
          </a:schemeClr>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4">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15">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16">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17">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9CDB3EE-6B03-4F11-9A95-3F776C84A298}" type="datetimeFigureOut">
              <a:rPr lang="en-US" smtClean="0"/>
              <a:t>6/30/2024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EBEEFA7-BB22-4183-9747-E4449D5D0C74}" type="slidenum">
              <a:rPr lang="en-US" smtClean="0"/>
              <a:t>‹#›</a:t>
            </a:fld>
            <a:endParaRPr lang="en-US"/>
          </a:p>
        </p:txBody>
      </p:sp>
    </p:spTree>
    <p:extLst>
      <p:ext uri="{BB962C8B-B14F-4D97-AF65-F5344CB8AC3E}">
        <p14:creationId xmlns:p14="http://schemas.microsoft.com/office/powerpoint/2010/main" val="1319811684"/>
      </p:ext>
    </p:extLst>
  </p:cSld>
  <p:clrMap bg1="dk1" tx1="lt1" bg2="dk2" tx2="lt2" accent1="accent1" accent2="accent2" accent3="accent3" accent4="accent4" accent5="accent5" accent6="accent6" hlink="hlink" folHlink="folHlink"/>
  <p:sldLayoutIdLst>
    <p:sldLayoutId id="2147483804" r:id="rId1"/>
    <p:sldLayoutId id="2147483805"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7" r:id="rId11"/>
    <p:sldLayoutId id="2147483818" r:id="rId12"/>
  </p:sldLayoutIdLst>
  <p:transition spd="slow">
    <p:fade/>
  </p:transition>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BEA8CEE-42C9-B976-FAFC-6E236D8F2F8D}"/>
              </a:ext>
            </a:extLst>
          </p:cNvPr>
          <p:cNvSpPr txBox="1"/>
          <p:nvPr/>
        </p:nvSpPr>
        <p:spPr>
          <a:xfrm>
            <a:off x="-13919" y="1131412"/>
            <a:ext cx="12199027" cy="1323439"/>
          </a:xfrm>
          <a:prstGeom prst="rect">
            <a:avLst/>
          </a:prstGeom>
          <a:noFill/>
        </p:spPr>
        <p:txBody>
          <a:bodyPr wrap="square" lIns="91440" tIns="45720" rIns="91440" bIns="45720" rtlCol="0" anchor="t">
            <a:spAutoFit/>
          </a:bodyPr>
          <a:lstStyle/>
          <a:p>
            <a:pPr marL="112395" lvl="2" algn="ctr"/>
            <a:r>
              <a:rPr lang="en-US" sz="80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Arial"/>
              </a:rPr>
              <a:t>Job 8-10</a:t>
            </a:r>
            <a:endParaRPr lang="en-US" sz="80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endParaRPr>
          </a:p>
        </p:txBody>
      </p:sp>
      <p:sp>
        <p:nvSpPr>
          <p:cNvPr id="6" name="Title 5">
            <a:extLst>
              <a:ext uri="{FF2B5EF4-FFF2-40B4-BE49-F238E27FC236}">
                <a16:creationId xmlns:a16="http://schemas.microsoft.com/office/drawing/2014/main" id="{E8AE56AE-8E3E-4ABC-FFB2-4E5E7201F8CA}"/>
              </a:ext>
            </a:extLst>
          </p:cNvPr>
          <p:cNvSpPr>
            <a:spLocks noGrp="1"/>
          </p:cNvSpPr>
          <p:nvPr>
            <p:ph type="ctrTitle"/>
          </p:nvPr>
        </p:nvSpPr>
        <p:spPr>
          <a:xfrm>
            <a:off x="-4403" y="2526383"/>
            <a:ext cx="12189511" cy="1725106"/>
          </a:xfrm>
        </p:spPr>
        <p:txBody>
          <a:bodyPr/>
          <a:lstStyle/>
          <a:p>
            <a:r>
              <a:rPr lang="en-US" sz="80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 Mediator Between Us</a:t>
            </a:r>
            <a:endParaRPr lang="en-US" sz="8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27952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a:bodyPr>
          <a:lstStyle/>
          <a:p>
            <a:pPr algn="l" fontAlgn="base">
              <a:lnSpc>
                <a:spcPct val="90000"/>
              </a:lnSpc>
              <a:spcBef>
                <a:spcPts val="0"/>
              </a:spcBef>
              <a:spcAft>
                <a:spcPts val="600"/>
              </a:spcAft>
            </a:pPr>
            <a:r>
              <a:rPr lang="en-US" sz="4500" b="1" dirty="0" err="1">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Vv</a:t>
            </a: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 8:8-10 – The Wisdom of the Ancients</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452487" y="1093510"/>
            <a:ext cx="11346728" cy="3754874"/>
          </a:xfrm>
          <a:prstGeom prst="rect">
            <a:avLst/>
          </a:prstGeom>
          <a:noFill/>
        </p:spPr>
        <p:txBody>
          <a:bodyPr wrap="square" rtlCol="0">
            <a:spAutoFit/>
          </a:bodyPr>
          <a:lstStyle/>
          <a:p>
            <a:r>
              <a:rPr lang="en-US" sz="4400" b="1" dirty="0">
                <a:solidFill>
                  <a:schemeClr val="bg1"/>
                </a:solidFill>
                <a:latin typeface="+mj-lt"/>
              </a:rPr>
              <a:t>On tradition and traditionalism:</a:t>
            </a:r>
          </a:p>
          <a:p>
            <a:endParaRPr lang="en-US" b="1" dirty="0">
              <a:solidFill>
                <a:schemeClr val="bg1"/>
              </a:solidFill>
              <a:latin typeface="+mj-lt"/>
            </a:endParaRPr>
          </a:p>
          <a:p>
            <a:r>
              <a:rPr lang="en-US" sz="4400" b="1" i="1" dirty="0">
                <a:solidFill>
                  <a:schemeClr val="bg1"/>
                </a:solidFill>
                <a:latin typeface="+mj-lt"/>
              </a:rPr>
              <a:t>“Tradition is the living faith of the dead; traditionalism is the dead faith of the living”</a:t>
            </a:r>
          </a:p>
          <a:p>
            <a:r>
              <a:rPr lang="en-US" sz="4400" b="1" i="1" dirty="0">
                <a:solidFill>
                  <a:schemeClr val="bg1"/>
                </a:solidFill>
                <a:latin typeface="+mj-lt"/>
              </a:rPr>
              <a:t>													- </a:t>
            </a:r>
            <a:r>
              <a:rPr lang="en-US" sz="4400" b="1" i="1" dirty="0" err="1">
                <a:solidFill>
                  <a:schemeClr val="bg1"/>
                </a:solidFill>
                <a:latin typeface="+mj-lt"/>
              </a:rPr>
              <a:t>Jeroslav</a:t>
            </a:r>
            <a:r>
              <a:rPr lang="en-US" sz="4400" b="1" i="1" dirty="0">
                <a:solidFill>
                  <a:schemeClr val="bg1"/>
                </a:solidFill>
                <a:latin typeface="+mj-lt"/>
              </a:rPr>
              <a:t> </a:t>
            </a:r>
            <a:r>
              <a:rPr lang="en-US" sz="4400" b="1" i="1" dirty="0" err="1">
                <a:solidFill>
                  <a:schemeClr val="bg1"/>
                </a:solidFill>
                <a:latin typeface="+mj-lt"/>
              </a:rPr>
              <a:t>Pelikan</a:t>
            </a:r>
            <a:r>
              <a:rPr lang="en-US" sz="4400" b="1" i="1" dirty="0">
                <a:solidFill>
                  <a:schemeClr val="bg1"/>
                </a:solidFill>
                <a:latin typeface="+mj-lt"/>
              </a:rPr>
              <a:t> 															(as quoted by Wiersbe)</a:t>
            </a:r>
          </a:p>
        </p:txBody>
      </p:sp>
    </p:spTree>
    <p:extLst>
      <p:ext uri="{BB962C8B-B14F-4D97-AF65-F5344CB8AC3E}">
        <p14:creationId xmlns:p14="http://schemas.microsoft.com/office/powerpoint/2010/main" val="27958565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DA859C-2100-0D3E-8B2C-571002335264}"/>
              </a:ext>
            </a:extLst>
          </p:cNvPr>
          <p:cNvSpPr txBox="1"/>
          <p:nvPr/>
        </p:nvSpPr>
        <p:spPr>
          <a:xfrm>
            <a:off x="443802" y="2333251"/>
            <a:ext cx="11304396" cy="2500172"/>
          </a:xfrm>
          <a:prstGeom prst="rect">
            <a:avLst/>
          </a:prstGeom>
          <a:noFill/>
        </p:spPr>
        <p:txBody>
          <a:bodyPr wrap="square" rtlCol="0">
            <a:spAutoFit/>
          </a:bodyPr>
          <a:lstStyle/>
          <a:p>
            <a:pPr marL="171450" marR="0" lvl="1" algn="ctr" fontAlgn="base">
              <a:lnSpc>
                <a:spcPct val="107000"/>
              </a:lnSpc>
              <a:spcBef>
                <a:spcPts val="0"/>
              </a:spcBef>
              <a:spcAft>
                <a:spcPts val="0"/>
              </a:spcAft>
            </a:pPr>
            <a:r>
              <a:rPr lang="en-US" sz="66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Vv</a:t>
            </a: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8:11-18</a:t>
            </a:r>
          </a:p>
          <a:p>
            <a:pPr marL="171450" marR="0" lvl="1" algn="ctr" fontAlgn="base">
              <a:spcBef>
                <a:spcPts val="0"/>
              </a:spcBef>
              <a:spcAft>
                <a:spcPts val="0"/>
              </a:spcAft>
            </a:pP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The Evidence in Nature</a:t>
            </a:r>
          </a:p>
          <a:p>
            <a:pPr marL="171450" marR="0" lvl="1" algn="ctr" fontAlgn="base">
              <a:lnSpc>
                <a:spcPct val="107000"/>
              </a:lnSpc>
              <a:spcBef>
                <a:spcPts val="0"/>
              </a:spcBef>
              <a:spcAft>
                <a:spcPts val="0"/>
              </a:spcAft>
            </a:pPr>
            <a:endParaRPr lang="en-US" sz="2000" i="1" dirty="0"/>
          </a:p>
        </p:txBody>
      </p:sp>
    </p:spTree>
    <p:extLst>
      <p:ext uri="{BB962C8B-B14F-4D97-AF65-F5344CB8AC3E}">
        <p14:creationId xmlns:p14="http://schemas.microsoft.com/office/powerpoint/2010/main" val="18797819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a:bodyPr>
          <a:lstStyle/>
          <a:p>
            <a:pPr algn="l" fontAlgn="base">
              <a:lnSpc>
                <a:spcPct val="90000"/>
              </a:lnSpc>
              <a:spcBef>
                <a:spcPts val="0"/>
              </a:spcBef>
              <a:spcAft>
                <a:spcPts val="600"/>
              </a:spcAft>
            </a:pPr>
            <a:r>
              <a:rPr lang="en-US" sz="4500" b="1" dirty="0" err="1">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Vv</a:t>
            </a: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 8:11-22 – The Evidence in Nature</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452487" y="1093510"/>
            <a:ext cx="11346728" cy="5355312"/>
          </a:xfrm>
          <a:prstGeom prst="rect">
            <a:avLst/>
          </a:prstGeom>
          <a:noFill/>
        </p:spPr>
        <p:txBody>
          <a:bodyPr wrap="square" rtlCol="0">
            <a:spAutoFit/>
          </a:bodyPr>
          <a:lstStyle/>
          <a:p>
            <a:r>
              <a:rPr lang="en-US" sz="3800" b="1" i="1" dirty="0">
                <a:solidFill>
                  <a:schemeClr val="bg1"/>
                </a:solidFill>
                <a:latin typeface="+mj-lt"/>
              </a:rPr>
              <a:t>Bildad had his wisdom of the ancients and his own belief system, both of which agreed and seemed unshakable. What he did not really have was God Himself. Bildad and the other counselors of Job talk a lot, but what they do not do is pray. It would seem that Bildad had very little real experience with God; yet Job was being prepared to experience God so closely that he could say, now my eyes see You (Job 42:5). 																										- </a:t>
            </a:r>
            <a:r>
              <a:rPr lang="en-US" sz="3800" b="1" i="1" dirty="0" err="1">
                <a:solidFill>
                  <a:schemeClr val="bg1"/>
                </a:solidFill>
                <a:latin typeface="+mj-lt"/>
              </a:rPr>
              <a:t>Guzik</a:t>
            </a:r>
            <a:endParaRPr lang="en-US" sz="3800" b="1" i="1" dirty="0">
              <a:solidFill>
                <a:schemeClr val="bg1"/>
              </a:solidFill>
              <a:latin typeface="+mj-lt"/>
            </a:endParaRPr>
          </a:p>
        </p:txBody>
      </p:sp>
    </p:spTree>
    <p:extLst>
      <p:ext uri="{BB962C8B-B14F-4D97-AF65-F5344CB8AC3E}">
        <p14:creationId xmlns:p14="http://schemas.microsoft.com/office/powerpoint/2010/main" val="18837600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DA859C-2100-0D3E-8B2C-571002335264}"/>
              </a:ext>
            </a:extLst>
          </p:cNvPr>
          <p:cNvSpPr txBox="1"/>
          <p:nvPr/>
        </p:nvSpPr>
        <p:spPr>
          <a:xfrm>
            <a:off x="443802" y="2333251"/>
            <a:ext cx="11304396" cy="3515834"/>
          </a:xfrm>
          <a:prstGeom prst="rect">
            <a:avLst/>
          </a:prstGeom>
          <a:noFill/>
        </p:spPr>
        <p:txBody>
          <a:bodyPr wrap="square" rtlCol="0">
            <a:spAutoFit/>
          </a:bodyPr>
          <a:lstStyle/>
          <a:p>
            <a:pPr marL="171450" marR="0" lvl="1" algn="ctr" fontAlgn="base">
              <a:lnSpc>
                <a:spcPct val="107000"/>
              </a:lnSpc>
              <a:spcBef>
                <a:spcPts val="0"/>
              </a:spcBef>
              <a:spcAft>
                <a:spcPts val="0"/>
              </a:spcAft>
            </a:pPr>
            <a:r>
              <a:rPr lang="en-US" sz="66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Vv</a:t>
            </a: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9:1-13</a:t>
            </a:r>
          </a:p>
          <a:p>
            <a:pPr marL="171450" marR="0" lvl="1" algn="ctr" fontAlgn="base">
              <a:spcBef>
                <a:spcPts val="0"/>
              </a:spcBef>
              <a:spcAft>
                <a:spcPts val="0"/>
              </a:spcAft>
            </a:pP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How Can I Be Righteous Before God?</a:t>
            </a:r>
          </a:p>
          <a:p>
            <a:pPr marL="171450" marR="0" lvl="1" algn="ctr" fontAlgn="base">
              <a:lnSpc>
                <a:spcPct val="107000"/>
              </a:lnSpc>
              <a:spcBef>
                <a:spcPts val="0"/>
              </a:spcBef>
              <a:spcAft>
                <a:spcPts val="0"/>
              </a:spcAft>
            </a:pPr>
            <a:endParaRPr lang="en-US" sz="2000" i="1" dirty="0"/>
          </a:p>
        </p:txBody>
      </p:sp>
    </p:spTree>
    <p:extLst>
      <p:ext uri="{BB962C8B-B14F-4D97-AF65-F5344CB8AC3E}">
        <p14:creationId xmlns:p14="http://schemas.microsoft.com/office/powerpoint/2010/main" val="25996704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a:bodyPr>
          <a:lstStyle/>
          <a:p>
            <a:pPr algn="l" fontAlgn="base">
              <a:lnSpc>
                <a:spcPct val="90000"/>
              </a:lnSpc>
              <a:spcBef>
                <a:spcPts val="0"/>
              </a:spcBef>
              <a:spcAft>
                <a:spcPts val="600"/>
              </a:spcAft>
            </a:pPr>
            <a:r>
              <a:rPr lang="en-US" sz="4500" b="1" i="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Chapters 9-10</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452487" y="1093510"/>
            <a:ext cx="11346728" cy="1569660"/>
          </a:xfrm>
          <a:prstGeom prst="rect">
            <a:avLst/>
          </a:prstGeom>
          <a:noFill/>
        </p:spPr>
        <p:txBody>
          <a:bodyPr wrap="square" rtlCol="0">
            <a:spAutoFit/>
          </a:bodyPr>
          <a:lstStyle/>
          <a:p>
            <a:r>
              <a:rPr lang="en-US" sz="5000" b="1" dirty="0">
                <a:solidFill>
                  <a:schemeClr val="bg1"/>
                </a:solidFill>
                <a:latin typeface="+mj-lt"/>
              </a:rPr>
              <a:t>Three Questions:</a:t>
            </a:r>
          </a:p>
          <a:p>
            <a:pPr marL="742950" indent="-742950">
              <a:buFont typeface="+mj-lt"/>
              <a:buAutoNum type="arabicPeriod"/>
            </a:pPr>
            <a:r>
              <a:rPr lang="en-US" sz="4600" b="1" dirty="0">
                <a:solidFill>
                  <a:schemeClr val="bg1"/>
                </a:solidFill>
                <a:latin typeface="+mj-lt"/>
              </a:rPr>
              <a:t>How Can I Be Righteous Before God?</a:t>
            </a:r>
          </a:p>
        </p:txBody>
      </p:sp>
    </p:spTree>
    <p:extLst>
      <p:ext uri="{BB962C8B-B14F-4D97-AF65-F5344CB8AC3E}">
        <p14:creationId xmlns:p14="http://schemas.microsoft.com/office/powerpoint/2010/main" val="18055970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a:bodyPr>
          <a:lstStyle/>
          <a:p>
            <a:pPr algn="l" fontAlgn="base">
              <a:lnSpc>
                <a:spcPct val="90000"/>
              </a:lnSpc>
              <a:spcBef>
                <a:spcPts val="0"/>
              </a:spcBef>
              <a:spcAft>
                <a:spcPts val="600"/>
              </a:spcAft>
            </a:pPr>
            <a:r>
              <a:rPr lang="en-US" sz="4500" b="1" i="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Chapters 9-10</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452487" y="1093510"/>
            <a:ext cx="11346728" cy="2277547"/>
          </a:xfrm>
          <a:prstGeom prst="rect">
            <a:avLst/>
          </a:prstGeom>
          <a:noFill/>
        </p:spPr>
        <p:txBody>
          <a:bodyPr wrap="square" rtlCol="0">
            <a:spAutoFit/>
          </a:bodyPr>
          <a:lstStyle/>
          <a:p>
            <a:r>
              <a:rPr lang="en-US" sz="5000" b="1" dirty="0">
                <a:solidFill>
                  <a:schemeClr val="bg1"/>
                </a:solidFill>
                <a:latin typeface="+mj-lt"/>
              </a:rPr>
              <a:t>Three Questions:</a:t>
            </a:r>
          </a:p>
          <a:p>
            <a:pPr marL="742950" indent="-742950">
              <a:buFont typeface="+mj-lt"/>
              <a:buAutoNum type="arabicPeriod"/>
            </a:pPr>
            <a:r>
              <a:rPr lang="en-US" sz="4600" b="1" dirty="0">
                <a:solidFill>
                  <a:schemeClr val="bg1"/>
                </a:solidFill>
                <a:latin typeface="+mj-lt"/>
              </a:rPr>
              <a:t>How Can I Be Righteous Before God?</a:t>
            </a:r>
          </a:p>
          <a:p>
            <a:pPr marL="742950" indent="-742950">
              <a:buFont typeface="+mj-lt"/>
              <a:buAutoNum type="arabicPeriod"/>
            </a:pPr>
            <a:r>
              <a:rPr lang="en-US" sz="4600" b="1" dirty="0">
                <a:solidFill>
                  <a:schemeClr val="bg1"/>
                </a:solidFill>
                <a:latin typeface="+mj-lt"/>
              </a:rPr>
              <a:t>How Can I Bring God to Court?</a:t>
            </a:r>
          </a:p>
        </p:txBody>
      </p:sp>
    </p:spTree>
    <p:extLst>
      <p:ext uri="{BB962C8B-B14F-4D97-AF65-F5344CB8AC3E}">
        <p14:creationId xmlns:p14="http://schemas.microsoft.com/office/powerpoint/2010/main" val="8663350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a:bodyPr>
          <a:lstStyle/>
          <a:p>
            <a:pPr algn="l" fontAlgn="base">
              <a:lnSpc>
                <a:spcPct val="90000"/>
              </a:lnSpc>
              <a:spcBef>
                <a:spcPts val="0"/>
              </a:spcBef>
              <a:spcAft>
                <a:spcPts val="600"/>
              </a:spcAft>
            </a:pPr>
            <a:r>
              <a:rPr lang="en-US" sz="4500" b="1" i="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Chapters 9-10</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452487" y="1093510"/>
            <a:ext cx="11346728" cy="2985433"/>
          </a:xfrm>
          <a:prstGeom prst="rect">
            <a:avLst/>
          </a:prstGeom>
          <a:noFill/>
        </p:spPr>
        <p:txBody>
          <a:bodyPr wrap="square" rtlCol="0">
            <a:spAutoFit/>
          </a:bodyPr>
          <a:lstStyle/>
          <a:p>
            <a:r>
              <a:rPr lang="en-US" sz="5000" b="1" dirty="0">
                <a:solidFill>
                  <a:schemeClr val="bg1"/>
                </a:solidFill>
                <a:latin typeface="+mj-lt"/>
              </a:rPr>
              <a:t>Three Questions:</a:t>
            </a:r>
          </a:p>
          <a:p>
            <a:pPr marL="742950" indent="-742950">
              <a:buFont typeface="+mj-lt"/>
              <a:buAutoNum type="arabicPeriod"/>
            </a:pPr>
            <a:r>
              <a:rPr lang="en-US" sz="4600" b="1" dirty="0">
                <a:solidFill>
                  <a:schemeClr val="bg1"/>
                </a:solidFill>
                <a:latin typeface="+mj-lt"/>
              </a:rPr>
              <a:t>How Can I Be Righteous Before God?</a:t>
            </a:r>
          </a:p>
          <a:p>
            <a:pPr marL="742950" indent="-742950">
              <a:buFont typeface="+mj-lt"/>
              <a:buAutoNum type="arabicPeriod"/>
            </a:pPr>
            <a:r>
              <a:rPr lang="en-US" sz="4600" b="1" dirty="0">
                <a:solidFill>
                  <a:schemeClr val="bg1"/>
                </a:solidFill>
                <a:latin typeface="+mj-lt"/>
              </a:rPr>
              <a:t>How Can I Bring God to Court?</a:t>
            </a:r>
          </a:p>
          <a:p>
            <a:pPr marL="742950" indent="-742950">
              <a:buFont typeface="+mj-lt"/>
              <a:buAutoNum type="arabicPeriod"/>
            </a:pPr>
            <a:r>
              <a:rPr lang="en-US" sz="4600" b="1" dirty="0">
                <a:solidFill>
                  <a:schemeClr val="bg1"/>
                </a:solidFill>
                <a:latin typeface="+mj-lt"/>
              </a:rPr>
              <a:t>Why Was I Born?</a:t>
            </a:r>
          </a:p>
        </p:txBody>
      </p:sp>
    </p:spTree>
    <p:extLst>
      <p:ext uri="{BB962C8B-B14F-4D97-AF65-F5344CB8AC3E}">
        <p14:creationId xmlns:p14="http://schemas.microsoft.com/office/powerpoint/2010/main" val="37623214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DA859C-2100-0D3E-8B2C-571002335264}"/>
              </a:ext>
            </a:extLst>
          </p:cNvPr>
          <p:cNvSpPr txBox="1"/>
          <p:nvPr/>
        </p:nvSpPr>
        <p:spPr>
          <a:xfrm>
            <a:off x="443802" y="2333251"/>
            <a:ext cx="11304396" cy="3515834"/>
          </a:xfrm>
          <a:prstGeom prst="rect">
            <a:avLst/>
          </a:prstGeom>
          <a:noFill/>
        </p:spPr>
        <p:txBody>
          <a:bodyPr wrap="square" rtlCol="0">
            <a:spAutoFit/>
          </a:bodyPr>
          <a:lstStyle/>
          <a:p>
            <a:pPr marL="171450" marR="0" lvl="1" algn="ctr" fontAlgn="base">
              <a:lnSpc>
                <a:spcPct val="107000"/>
              </a:lnSpc>
              <a:spcBef>
                <a:spcPts val="0"/>
              </a:spcBef>
              <a:spcAft>
                <a:spcPts val="0"/>
              </a:spcAft>
            </a:pPr>
            <a:r>
              <a:rPr lang="en-US" sz="66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Vv</a:t>
            </a: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9:14-35</a:t>
            </a:r>
          </a:p>
          <a:p>
            <a:pPr marL="171450" marR="0" lvl="1" algn="ctr" fontAlgn="base">
              <a:spcBef>
                <a:spcPts val="0"/>
              </a:spcBef>
              <a:spcAft>
                <a:spcPts val="0"/>
              </a:spcAft>
            </a:pP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How Can I </a:t>
            </a:r>
          </a:p>
          <a:p>
            <a:pPr marL="171450" marR="0" lvl="1" algn="ctr" fontAlgn="base">
              <a:spcBef>
                <a:spcPts val="0"/>
              </a:spcBef>
              <a:spcAft>
                <a:spcPts val="0"/>
              </a:spcAft>
            </a:pP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Bring God To Court?</a:t>
            </a:r>
          </a:p>
          <a:p>
            <a:pPr marL="171450" marR="0" lvl="1" algn="ctr" fontAlgn="base">
              <a:lnSpc>
                <a:spcPct val="107000"/>
              </a:lnSpc>
              <a:spcBef>
                <a:spcPts val="0"/>
              </a:spcBef>
              <a:spcAft>
                <a:spcPts val="0"/>
              </a:spcAft>
            </a:pPr>
            <a:endParaRPr lang="en-US" sz="2000" i="1" dirty="0"/>
          </a:p>
        </p:txBody>
      </p:sp>
    </p:spTree>
    <p:extLst>
      <p:ext uri="{BB962C8B-B14F-4D97-AF65-F5344CB8AC3E}">
        <p14:creationId xmlns:p14="http://schemas.microsoft.com/office/powerpoint/2010/main" val="4216747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fontScale="90000"/>
          </a:bodyPr>
          <a:lstStyle/>
          <a:p>
            <a:pPr algn="l" fontAlgn="base">
              <a:lnSpc>
                <a:spcPct val="90000"/>
              </a:lnSpc>
              <a:spcBef>
                <a:spcPts val="0"/>
              </a:spcBef>
              <a:spcAft>
                <a:spcPts val="600"/>
              </a:spcAft>
            </a:pPr>
            <a:r>
              <a:rPr lang="en-US" sz="4500" b="1" dirty="0" err="1">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Vv</a:t>
            </a: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 9:14-35 “How Can I Bring God to Court?”</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452487" y="1093510"/>
            <a:ext cx="11346728" cy="2062103"/>
          </a:xfrm>
          <a:prstGeom prst="rect">
            <a:avLst/>
          </a:prstGeom>
          <a:noFill/>
        </p:spPr>
        <p:txBody>
          <a:bodyPr wrap="square" rtlCol="0">
            <a:spAutoFit/>
          </a:bodyPr>
          <a:lstStyle/>
          <a:p>
            <a:r>
              <a:rPr lang="en-US" sz="3200" b="1" i="1" dirty="0">
                <a:solidFill>
                  <a:schemeClr val="bg1"/>
                </a:solidFill>
                <a:latin typeface="+mj-lt"/>
              </a:rPr>
              <a:t>Romans 8:1 </a:t>
            </a:r>
          </a:p>
          <a:p>
            <a:r>
              <a:rPr lang="en-US" sz="3200" b="1" i="1" dirty="0">
                <a:solidFill>
                  <a:schemeClr val="bg1"/>
                </a:solidFill>
                <a:latin typeface="+mj-lt"/>
              </a:rPr>
              <a:t>[There is] therefore now no condemnation to those who are in Christ Jesus, who do not walk according to the flesh, but according to the Spirit.</a:t>
            </a:r>
          </a:p>
        </p:txBody>
      </p:sp>
    </p:spTree>
    <p:extLst>
      <p:ext uri="{BB962C8B-B14F-4D97-AF65-F5344CB8AC3E}">
        <p14:creationId xmlns:p14="http://schemas.microsoft.com/office/powerpoint/2010/main" val="1163579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fontScale="90000"/>
          </a:bodyPr>
          <a:lstStyle/>
          <a:p>
            <a:pPr algn="l" fontAlgn="base">
              <a:lnSpc>
                <a:spcPct val="90000"/>
              </a:lnSpc>
              <a:spcBef>
                <a:spcPts val="0"/>
              </a:spcBef>
              <a:spcAft>
                <a:spcPts val="600"/>
              </a:spcAft>
            </a:pPr>
            <a:r>
              <a:rPr lang="en-US" sz="4500" b="1" dirty="0" err="1">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Vv</a:t>
            </a: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 9:14-35 “How Can I Bring God to Court?”</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452487" y="1093510"/>
            <a:ext cx="11346728" cy="4524315"/>
          </a:xfrm>
          <a:prstGeom prst="rect">
            <a:avLst/>
          </a:prstGeom>
          <a:noFill/>
        </p:spPr>
        <p:txBody>
          <a:bodyPr wrap="square" rtlCol="0">
            <a:spAutoFit/>
          </a:bodyPr>
          <a:lstStyle/>
          <a:p>
            <a:r>
              <a:rPr lang="en-US" sz="3200" b="1" i="1" dirty="0">
                <a:solidFill>
                  <a:schemeClr val="bg1"/>
                </a:solidFill>
                <a:latin typeface="+mj-lt"/>
              </a:rPr>
              <a:t>Romans 8:1 </a:t>
            </a:r>
          </a:p>
          <a:p>
            <a:r>
              <a:rPr lang="en-US" sz="3200" b="1" i="1" dirty="0">
                <a:solidFill>
                  <a:schemeClr val="bg1"/>
                </a:solidFill>
                <a:latin typeface="+mj-lt"/>
              </a:rPr>
              <a:t>[There is] therefore now no condemnation to those who are in Christ Jesus, who do not walk according to the flesh, but according to the Spirit.</a:t>
            </a:r>
          </a:p>
          <a:p>
            <a:endParaRPr lang="en-US" sz="3200" b="1" i="1" dirty="0">
              <a:solidFill>
                <a:schemeClr val="bg1"/>
              </a:solidFill>
              <a:latin typeface="+mj-lt"/>
            </a:endParaRPr>
          </a:p>
          <a:p>
            <a:r>
              <a:rPr lang="en-US" sz="3200" b="1" i="1" dirty="0">
                <a:solidFill>
                  <a:schemeClr val="bg1"/>
                </a:solidFill>
                <a:latin typeface="+mj-lt"/>
              </a:rPr>
              <a:t>James 3:17 </a:t>
            </a:r>
          </a:p>
          <a:p>
            <a:r>
              <a:rPr lang="en-US" sz="3200" b="1" i="1" dirty="0">
                <a:solidFill>
                  <a:schemeClr val="bg1"/>
                </a:solidFill>
                <a:latin typeface="+mj-lt"/>
              </a:rPr>
              <a:t>But the wisdom that is from above is first pure, then peaceable, gentle, willing to yield, full of mercy and good fruits, without partiality and without hypocrisy.</a:t>
            </a:r>
          </a:p>
        </p:txBody>
      </p:sp>
    </p:spTree>
    <p:extLst>
      <p:ext uri="{BB962C8B-B14F-4D97-AF65-F5344CB8AC3E}">
        <p14:creationId xmlns:p14="http://schemas.microsoft.com/office/powerpoint/2010/main" val="34768295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a:bodyPr>
          <a:lstStyle/>
          <a:p>
            <a:pPr algn="l" fontAlgn="base">
              <a:lnSpc>
                <a:spcPct val="90000"/>
              </a:lnSpc>
              <a:spcBef>
                <a:spcPts val="0"/>
              </a:spcBef>
              <a:spcAft>
                <a:spcPts val="600"/>
              </a:spcAft>
            </a:pP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Introduction:</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760429" y="1093510"/>
            <a:ext cx="11038786" cy="3154710"/>
          </a:xfrm>
          <a:prstGeom prst="rect">
            <a:avLst/>
          </a:prstGeom>
          <a:noFill/>
        </p:spPr>
        <p:txBody>
          <a:bodyPr wrap="square" rtlCol="0">
            <a:spAutoFit/>
          </a:bodyPr>
          <a:lstStyle/>
          <a:p>
            <a:r>
              <a:rPr lang="en-US" sz="3700" b="1" dirty="0">
                <a:solidFill>
                  <a:schemeClr val="bg1"/>
                </a:solidFill>
                <a:latin typeface="+mj-lt"/>
              </a:rPr>
              <a:t>Three Great themes</a:t>
            </a:r>
          </a:p>
          <a:p>
            <a:endParaRPr lang="en-US" sz="1200" b="1" dirty="0">
              <a:solidFill>
                <a:schemeClr val="bg1"/>
              </a:solidFill>
              <a:latin typeface="+mj-lt"/>
            </a:endParaRPr>
          </a:p>
          <a:p>
            <a:pPr marL="571500" indent="-571500">
              <a:buFont typeface="Arial" panose="020B0604020202020204" pitchFamily="34" charset="0"/>
              <a:buChar char="•"/>
            </a:pPr>
            <a:r>
              <a:rPr lang="en-US" sz="3600" b="1" dirty="0">
                <a:solidFill>
                  <a:schemeClr val="bg1"/>
                </a:solidFill>
                <a:latin typeface="+mj-lt"/>
              </a:rPr>
              <a:t>Suffering</a:t>
            </a:r>
          </a:p>
          <a:p>
            <a:pPr marL="571500" indent="-571500">
              <a:buFont typeface="Arial" panose="020B0604020202020204" pitchFamily="34" charset="0"/>
              <a:buChar char="•"/>
            </a:pPr>
            <a:r>
              <a:rPr lang="en-US" sz="3600" b="1" dirty="0">
                <a:solidFill>
                  <a:schemeClr val="bg1"/>
                </a:solidFill>
                <a:latin typeface="+mj-lt"/>
              </a:rPr>
              <a:t>Faith</a:t>
            </a:r>
          </a:p>
          <a:p>
            <a:pPr marL="571500" indent="-571500">
              <a:buFont typeface="Arial" panose="020B0604020202020204" pitchFamily="34" charset="0"/>
              <a:buChar char="•"/>
            </a:pPr>
            <a:r>
              <a:rPr lang="en-US" sz="3600" b="1" dirty="0">
                <a:solidFill>
                  <a:schemeClr val="bg1"/>
                </a:solidFill>
                <a:latin typeface="+mj-lt"/>
              </a:rPr>
              <a:t>The sovereignty and wisdom of God</a:t>
            </a:r>
          </a:p>
          <a:p>
            <a:endParaRPr lang="en-US" sz="3600" b="1" dirty="0">
              <a:solidFill>
                <a:schemeClr val="bg1"/>
              </a:solidFill>
              <a:latin typeface="+mj-lt"/>
            </a:endParaRPr>
          </a:p>
        </p:txBody>
      </p:sp>
    </p:spTree>
    <p:extLst>
      <p:ext uri="{BB962C8B-B14F-4D97-AF65-F5344CB8AC3E}">
        <p14:creationId xmlns:p14="http://schemas.microsoft.com/office/powerpoint/2010/main" val="9476579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fontScale="90000"/>
          </a:bodyPr>
          <a:lstStyle/>
          <a:p>
            <a:pPr algn="l" fontAlgn="base">
              <a:lnSpc>
                <a:spcPct val="90000"/>
              </a:lnSpc>
              <a:spcBef>
                <a:spcPts val="0"/>
              </a:spcBef>
              <a:spcAft>
                <a:spcPts val="600"/>
              </a:spcAft>
            </a:pPr>
            <a:r>
              <a:rPr lang="en-US" sz="4500" b="1" dirty="0" err="1">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Vv</a:t>
            </a: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 9:14-35 “How Can I Bring God to Court?”</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422636" y="1093510"/>
            <a:ext cx="11346728" cy="1938992"/>
          </a:xfrm>
          <a:prstGeom prst="rect">
            <a:avLst/>
          </a:prstGeom>
          <a:noFill/>
        </p:spPr>
        <p:txBody>
          <a:bodyPr wrap="square" rtlCol="0">
            <a:spAutoFit/>
          </a:bodyPr>
          <a:lstStyle/>
          <a:p>
            <a:r>
              <a:rPr lang="en-US" sz="4000" b="1" i="1" dirty="0">
                <a:solidFill>
                  <a:schemeClr val="bg1"/>
                </a:solidFill>
                <a:latin typeface="+mj-lt"/>
              </a:rPr>
              <a:t>1 Timothy 2:5</a:t>
            </a:r>
          </a:p>
          <a:p>
            <a:r>
              <a:rPr lang="en-US" sz="4000" b="1" i="1" dirty="0">
                <a:solidFill>
                  <a:schemeClr val="bg1"/>
                </a:solidFill>
                <a:latin typeface="+mj-lt"/>
              </a:rPr>
              <a:t>For there is one God and one Mediator between God and men, the Man Christ Jesus.</a:t>
            </a:r>
          </a:p>
        </p:txBody>
      </p:sp>
    </p:spTree>
    <p:extLst>
      <p:ext uri="{BB962C8B-B14F-4D97-AF65-F5344CB8AC3E}">
        <p14:creationId xmlns:p14="http://schemas.microsoft.com/office/powerpoint/2010/main" val="32302736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fontScale="90000"/>
          </a:bodyPr>
          <a:lstStyle/>
          <a:p>
            <a:pPr algn="l" fontAlgn="base">
              <a:lnSpc>
                <a:spcPct val="90000"/>
              </a:lnSpc>
              <a:spcBef>
                <a:spcPts val="0"/>
              </a:spcBef>
              <a:spcAft>
                <a:spcPts val="600"/>
              </a:spcAft>
            </a:pPr>
            <a:r>
              <a:rPr lang="en-US" sz="4500" b="1" dirty="0" err="1">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Vv</a:t>
            </a: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 9:14-35 “How Can I Bring God to Court?”</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422636" y="1093510"/>
            <a:ext cx="11346728" cy="2800767"/>
          </a:xfrm>
          <a:prstGeom prst="rect">
            <a:avLst/>
          </a:prstGeom>
          <a:noFill/>
        </p:spPr>
        <p:txBody>
          <a:bodyPr wrap="square" rtlCol="0">
            <a:spAutoFit/>
          </a:bodyPr>
          <a:lstStyle/>
          <a:p>
            <a:r>
              <a:rPr lang="en-US" sz="4000" b="1" i="1" dirty="0">
                <a:solidFill>
                  <a:schemeClr val="bg1"/>
                </a:solidFill>
                <a:latin typeface="+mj-lt"/>
              </a:rPr>
              <a:t>1 Timothy 2:5</a:t>
            </a:r>
          </a:p>
          <a:p>
            <a:r>
              <a:rPr lang="en-US" sz="4000" b="1" i="1" dirty="0">
                <a:solidFill>
                  <a:schemeClr val="bg1"/>
                </a:solidFill>
                <a:latin typeface="+mj-lt"/>
              </a:rPr>
              <a:t>For there is one God and one Mediator between God and men, the Man Christ Jesus.</a:t>
            </a:r>
          </a:p>
          <a:p>
            <a:endParaRPr lang="en-US" sz="1600" b="1" i="1" dirty="0">
              <a:solidFill>
                <a:schemeClr val="bg1"/>
              </a:solidFill>
              <a:latin typeface="+mj-lt"/>
            </a:endParaRPr>
          </a:p>
          <a:p>
            <a:pPr marL="571500" indent="-571500">
              <a:buFont typeface="Wingdings" panose="05000000000000000000" pitchFamily="2" charset="2"/>
              <a:buChar char="ü"/>
            </a:pPr>
            <a:r>
              <a:rPr lang="en-US" sz="4000" b="1" i="1" dirty="0">
                <a:solidFill>
                  <a:schemeClr val="bg1"/>
                </a:solidFill>
                <a:latin typeface="+mj-lt"/>
              </a:rPr>
              <a:t>must be accepted by both parties.</a:t>
            </a:r>
          </a:p>
        </p:txBody>
      </p:sp>
    </p:spTree>
    <p:extLst>
      <p:ext uri="{BB962C8B-B14F-4D97-AF65-F5344CB8AC3E}">
        <p14:creationId xmlns:p14="http://schemas.microsoft.com/office/powerpoint/2010/main" val="19706972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fontScale="90000"/>
          </a:bodyPr>
          <a:lstStyle/>
          <a:p>
            <a:pPr algn="l" fontAlgn="base">
              <a:lnSpc>
                <a:spcPct val="90000"/>
              </a:lnSpc>
              <a:spcBef>
                <a:spcPts val="0"/>
              </a:spcBef>
              <a:spcAft>
                <a:spcPts val="600"/>
              </a:spcAft>
            </a:pPr>
            <a:r>
              <a:rPr lang="en-US" sz="4500" b="1" dirty="0" err="1">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Vv</a:t>
            </a: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 9:14-35 “How Can I Bring God to Court?”</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422636" y="1093510"/>
            <a:ext cx="11346728" cy="3416320"/>
          </a:xfrm>
          <a:prstGeom prst="rect">
            <a:avLst/>
          </a:prstGeom>
          <a:noFill/>
        </p:spPr>
        <p:txBody>
          <a:bodyPr wrap="square" rtlCol="0">
            <a:spAutoFit/>
          </a:bodyPr>
          <a:lstStyle/>
          <a:p>
            <a:r>
              <a:rPr lang="en-US" sz="4000" b="1" i="1" dirty="0">
                <a:solidFill>
                  <a:schemeClr val="bg1"/>
                </a:solidFill>
                <a:latin typeface="+mj-lt"/>
              </a:rPr>
              <a:t>1 Timothy 2:5</a:t>
            </a:r>
          </a:p>
          <a:p>
            <a:r>
              <a:rPr lang="en-US" sz="4000" b="1" i="1" dirty="0">
                <a:solidFill>
                  <a:schemeClr val="bg1"/>
                </a:solidFill>
                <a:latin typeface="+mj-lt"/>
              </a:rPr>
              <a:t>For there is one God and one Mediator between God and men, the Man Christ Jesus.</a:t>
            </a:r>
          </a:p>
          <a:p>
            <a:endParaRPr lang="en-US" sz="1600" b="1" i="1" dirty="0">
              <a:solidFill>
                <a:schemeClr val="bg1"/>
              </a:solidFill>
              <a:latin typeface="+mj-lt"/>
            </a:endParaRPr>
          </a:p>
          <a:p>
            <a:pPr marL="571500" indent="-571500">
              <a:buFont typeface="Wingdings" panose="05000000000000000000" pitchFamily="2" charset="2"/>
              <a:buChar char="ü"/>
            </a:pPr>
            <a:r>
              <a:rPr lang="en-US" sz="4000" b="1" i="1" dirty="0">
                <a:solidFill>
                  <a:schemeClr val="bg1"/>
                </a:solidFill>
                <a:latin typeface="+mj-lt"/>
              </a:rPr>
              <a:t>must be accepted by both parties.</a:t>
            </a:r>
          </a:p>
          <a:p>
            <a:pPr marL="571500" indent="-571500">
              <a:buFont typeface="Wingdings" panose="05000000000000000000" pitchFamily="2" charset="2"/>
              <a:buChar char="ü"/>
            </a:pPr>
            <a:r>
              <a:rPr lang="en-US" sz="4000" b="1" i="1" dirty="0">
                <a:solidFill>
                  <a:schemeClr val="bg1"/>
                </a:solidFill>
                <a:latin typeface="+mj-lt"/>
              </a:rPr>
              <a:t>must be allowed to fully settle the case.</a:t>
            </a:r>
          </a:p>
        </p:txBody>
      </p:sp>
    </p:spTree>
    <p:extLst>
      <p:ext uri="{BB962C8B-B14F-4D97-AF65-F5344CB8AC3E}">
        <p14:creationId xmlns:p14="http://schemas.microsoft.com/office/powerpoint/2010/main" val="21821857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fontScale="90000"/>
          </a:bodyPr>
          <a:lstStyle/>
          <a:p>
            <a:pPr algn="l" fontAlgn="base">
              <a:lnSpc>
                <a:spcPct val="90000"/>
              </a:lnSpc>
              <a:spcBef>
                <a:spcPts val="0"/>
              </a:spcBef>
              <a:spcAft>
                <a:spcPts val="600"/>
              </a:spcAft>
            </a:pPr>
            <a:r>
              <a:rPr lang="en-US" sz="4500" b="1" dirty="0" err="1">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Vv</a:t>
            </a: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 9:14-35 “How Can I Bring God to Court?”</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422636" y="1093510"/>
            <a:ext cx="11346728" cy="4031873"/>
          </a:xfrm>
          <a:prstGeom prst="rect">
            <a:avLst/>
          </a:prstGeom>
          <a:noFill/>
        </p:spPr>
        <p:txBody>
          <a:bodyPr wrap="square" rtlCol="0">
            <a:spAutoFit/>
          </a:bodyPr>
          <a:lstStyle/>
          <a:p>
            <a:r>
              <a:rPr lang="en-US" sz="4000" b="1" i="1" dirty="0">
                <a:solidFill>
                  <a:schemeClr val="bg1"/>
                </a:solidFill>
                <a:latin typeface="+mj-lt"/>
              </a:rPr>
              <a:t>1 Timothy 2:5</a:t>
            </a:r>
          </a:p>
          <a:p>
            <a:r>
              <a:rPr lang="en-US" sz="4000" b="1" i="1" dirty="0">
                <a:solidFill>
                  <a:schemeClr val="bg1"/>
                </a:solidFill>
                <a:latin typeface="+mj-lt"/>
              </a:rPr>
              <a:t>For there is one God and one Mediator between God and men, the Man Christ Jesus.</a:t>
            </a:r>
          </a:p>
          <a:p>
            <a:endParaRPr lang="en-US" sz="1600" b="1" i="1" dirty="0">
              <a:solidFill>
                <a:schemeClr val="bg1"/>
              </a:solidFill>
              <a:latin typeface="+mj-lt"/>
            </a:endParaRPr>
          </a:p>
          <a:p>
            <a:pPr marL="571500" indent="-571500">
              <a:buFont typeface="Wingdings" panose="05000000000000000000" pitchFamily="2" charset="2"/>
              <a:buChar char="ü"/>
            </a:pPr>
            <a:r>
              <a:rPr lang="en-US" sz="4000" b="1" i="1" dirty="0">
                <a:solidFill>
                  <a:schemeClr val="bg1"/>
                </a:solidFill>
                <a:latin typeface="+mj-lt"/>
              </a:rPr>
              <a:t>must be accepted by both parties.</a:t>
            </a:r>
          </a:p>
          <a:p>
            <a:pPr marL="571500" indent="-571500">
              <a:buFont typeface="Wingdings" panose="05000000000000000000" pitchFamily="2" charset="2"/>
              <a:buChar char="ü"/>
            </a:pPr>
            <a:r>
              <a:rPr lang="en-US" sz="4000" b="1" i="1" dirty="0">
                <a:solidFill>
                  <a:schemeClr val="bg1"/>
                </a:solidFill>
                <a:latin typeface="+mj-lt"/>
              </a:rPr>
              <a:t>must be allowed to fully settle the case.</a:t>
            </a:r>
          </a:p>
          <a:p>
            <a:pPr marL="571500" indent="-571500">
              <a:buFont typeface="Wingdings" panose="05000000000000000000" pitchFamily="2" charset="2"/>
              <a:buChar char="ü"/>
            </a:pPr>
            <a:r>
              <a:rPr lang="en-US" sz="4000" b="1" i="1" dirty="0">
                <a:solidFill>
                  <a:schemeClr val="bg1"/>
                </a:solidFill>
                <a:latin typeface="+mj-lt"/>
              </a:rPr>
              <a:t>must be someone able to relate to both parties.</a:t>
            </a:r>
          </a:p>
        </p:txBody>
      </p:sp>
    </p:spTree>
    <p:extLst>
      <p:ext uri="{BB962C8B-B14F-4D97-AF65-F5344CB8AC3E}">
        <p14:creationId xmlns:p14="http://schemas.microsoft.com/office/powerpoint/2010/main" val="41438571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fontScale="90000"/>
          </a:bodyPr>
          <a:lstStyle/>
          <a:p>
            <a:pPr algn="l" fontAlgn="base">
              <a:lnSpc>
                <a:spcPct val="90000"/>
              </a:lnSpc>
              <a:spcBef>
                <a:spcPts val="0"/>
              </a:spcBef>
              <a:spcAft>
                <a:spcPts val="600"/>
              </a:spcAft>
            </a:pPr>
            <a:r>
              <a:rPr lang="en-US" sz="4500" b="1" dirty="0" err="1">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Vv</a:t>
            </a: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 9:14-35 “How Can I Bring God to Court?”</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422636" y="1093510"/>
            <a:ext cx="11346728" cy="4647426"/>
          </a:xfrm>
          <a:prstGeom prst="rect">
            <a:avLst/>
          </a:prstGeom>
          <a:noFill/>
        </p:spPr>
        <p:txBody>
          <a:bodyPr wrap="square" rtlCol="0">
            <a:spAutoFit/>
          </a:bodyPr>
          <a:lstStyle/>
          <a:p>
            <a:r>
              <a:rPr lang="en-US" sz="4000" b="1" i="1" dirty="0">
                <a:solidFill>
                  <a:schemeClr val="bg1"/>
                </a:solidFill>
                <a:latin typeface="+mj-lt"/>
              </a:rPr>
              <a:t>1 Timothy 2:5</a:t>
            </a:r>
          </a:p>
          <a:p>
            <a:r>
              <a:rPr lang="en-US" sz="4000" b="1" i="1" dirty="0">
                <a:solidFill>
                  <a:schemeClr val="bg1"/>
                </a:solidFill>
                <a:latin typeface="+mj-lt"/>
              </a:rPr>
              <a:t>For there is one God and one Mediator between God and men, the Man Christ Jesus.</a:t>
            </a:r>
          </a:p>
          <a:p>
            <a:endParaRPr lang="en-US" sz="1600" b="1" i="1" dirty="0">
              <a:solidFill>
                <a:schemeClr val="bg1"/>
              </a:solidFill>
              <a:latin typeface="+mj-lt"/>
            </a:endParaRPr>
          </a:p>
          <a:p>
            <a:pPr marL="571500" indent="-571500">
              <a:buFont typeface="Wingdings" panose="05000000000000000000" pitchFamily="2" charset="2"/>
              <a:buChar char="ü"/>
            </a:pPr>
            <a:r>
              <a:rPr lang="en-US" sz="4000" b="1" i="1" dirty="0">
                <a:solidFill>
                  <a:schemeClr val="bg1"/>
                </a:solidFill>
                <a:latin typeface="+mj-lt"/>
              </a:rPr>
              <a:t>must be accepted by both parties.</a:t>
            </a:r>
          </a:p>
          <a:p>
            <a:pPr marL="571500" indent="-571500">
              <a:buFont typeface="Wingdings" panose="05000000000000000000" pitchFamily="2" charset="2"/>
              <a:buChar char="ü"/>
            </a:pPr>
            <a:r>
              <a:rPr lang="en-US" sz="4000" b="1" i="1" dirty="0">
                <a:solidFill>
                  <a:schemeClr val="bg1"/>
                </a:solidFill>
                <a:latin typeface="+mj-lt"/>
              </a:rPr>
              <a:t>must be allowed to fully settle the case.</a:t>
            </a:r>
          </a:p>
          <a:p>
            <a:pPr marL="571500" indent="-571500">
              <a:buFont typeface="Wingdings" panose="05000000000000000000" pitchFamily="2" charset="2"/>
              <a:buChar char="ü"/>
            </a:pPr>
            <a:r>
              <a:rPr lang="en-US" sz="4000" b="1" i="1" dirty="0">
                <a:solidFill>
                  <a:schemeClr val="bg1"/>
                </a:solidFill>
                <a:latin typeface="+mj-lt"/>
              </a:rPr>
              <a:t>must be someone able to relate to both parties.</a:t>
            </a:r>
          </a:p>
          <a:p>
            <a:pPr marL="571500" indent="-571500">
              <a:buFont typeface="Wingdings" panose="05000000000000000000" pitchFamily="2" charset="2"/>
              <a:buChar char="ü"/>
            </a:pPr>
            <a:r>
              <a:rPr lang="en-US" sz="4000" b="1" i="1" dirty="0">
                <a:solidFill>
                  <a:schemeClr val="bg1"/>
                </a:solidFill>
                <a:latin typeface="+mj-lt"/>
              </a:rPr>
              <a:t>must have the desire to see a happy settlement.</a:t>
            </a:r>
          </a:p>
        </p:txBody>
      </p:sp>
    </p:spTree>
    <p:extLst>
      <p:ext uri="{BB962C8B-B14F-4D97-AF65-F5344CB8AC3E}">
        <p14:creationId xmlns:p14="http://schemas.microsoft.com/office/powerpoint/2010/main" val="25632427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DA859C-2100-0D3E-8B2C-571002335264}"/>
              </a:ext>
            </a:extLst>
          </p:cNvPr>
          <p:cNvSpPr txBox="1"/>
          <p:nvPr/>
        </p:nvSpPr>
        <p:spPr>
          <a:xfrm>
            <a:off x="443802" y="2333251"/>
            <a:ext cx="11304396" cy="2500172"/>
          </a:xfrm>
          <a:prstGeom prst="rect">
            <a:avLst/>
          </a:prstGeom>
          <a:noFill/>
        </p:spPr>
        <p:txBody>
          <a:bodyPr wrap="square" rtlCol="0">
            <a:spAutoFit/>
          </a:bodyPr>
          <a:lstStyle/>
          <a:p>
            <a:pPr marL="171450" marR="0" lvl="1" algn="ctr" fontAlgn="base">
              <a:lnSpc>
                <a:spcPct val="107000"/>
              </a:lnSpc>
              <a:spcBef>
                <a:spcPts val="0"/>
              </a:spcBef>
              <a:spcAft>
                <a:spcPts val="0"/>
              </a:spcAft>
            </a:pPr>
            <a:r>
              <a:rPr lang="en-US" sz="66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Vv</a:t>
            </a: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10:1-17</a:t>
            </a:r>
          </a:p>
          <a:p>
            <a:pPr marL="171450" marR="0" lvl="1" algn="ctr" fontAlgn="base">
              <a:spcBef>
                <a:spcPts val="0"/>
              </a:spcBef>
              <a:spcAft>
                <a:spcPts val="0"/>
              </a:spcAft>
            </a:pP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Why Was I Born?</a:t>
            </a:r>
          </a:p>
          <a:p>
            <a:pPr marL="171450" marR="0" lvl="1" algn="ctr" fontAlgn="base">
              <a:lnSpc>
                <a:spcPct val="107000"/>
              </a:lnSpc>
              <a:spcBef>
                <a:spcPts val="0"/>
              </a:spcBef>
              <a:spcAft>
                <a:spcPts val="0"/>
              </a:spcAft>
            </a:pPr>
            <a:endParaRPr lang="en-US" sz="2000" i="1" dirty="0"/>
          </a:p>
        </p:txBody>
      </p:sp>
    </p:spTree>
    <p:extLst>
      <p:ext uri="{BB962C8B-B14F-4D97-AF65-F5344CB8AC3E}">
        <p14:creationId xmlns:p14="http://schemas.microsoft.com/office/powerpoint/2010/main" val="2299137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a:bodyPr>
          <a:lstStyle/>
          <a:p>
            <a:pPr algn="l" fontAlgn="base">
              <a:lnSpc>
                <a:spcPct val="90000"/>
              </a:lnSpc>
              <a:spcBef>
                <a:spcPts val="0"/>
              </a:spcBef>
              <a:spcAft>
                <a:spcPts val="600"/>
              </a:spcAft>
            </a:pPr>
            <a:r>
              <a:rPr lang="en-US" sz="4500" b="1" dirty="0" err="1">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Vv</a:t>
            </a: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 10:1-7 “Why Was I Born?”</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422636" y="1093510"/>
            <a:ext cx="11346728" cy="5078313"/>
          </a:xfrm>
          <a:prstGeom prst="rect">
            <a:avLst/>
          </a:prstGeom>
          <a:noFill/>
        </p:spPr>
        <p:txBody>
          <a:bodyPr wrap="square" rtlCol="0">
            <a:spAutoFit/>
          </a:bodyPr>
          <a:lstStyle/>
          <a:p>
            <a:r>
              <a:rPr lang="en-US" sz="3600" b="1" i="1" dirty="0">
                <a:solidFill>
                  <a:schemeClr val="bg1"/>
                </a:solidFill>
                <a:latin typeface="+mj-lt"/>
              </a:rPr>
              <a:t>Romans 8:28-30 </a:t>
            </a:r>
          </a:p>
          <a:p>
            <a:r>
              <a:rPr lang="en-US" sz="3600" b="1" i="1" dirty="0">
                <a:solidFill>
                  <a:schemeClr val="bg1"/>
                </a:solidFill>
                <a:latin typeface="+mj-lt"/>
              </a:rPr>
              <a:t>And we know that all things work together for good to those who love God, to those who are the called according to [His] purpose. For whom He foreknew, He also predestined [to be] conformed to the image of His Son, that He might be the firstborn among many brethren. Moreover whom He predestined, these He also called; whom He called, these He also justified; and whom He justified, these He also glorified.</a:t>
            </a:r>
          </a:p>
        </p:txBody>
      </p:sp>
    </p:spTree>
    <p:extLst>
      <p:ext uri="{BB962C8B-B14F-4D97-AF65-F5344CB8AC3E}">
        <p14:creationId xmlns:p14="http://schemas.microsoft.com/office/powerpoint/2010/main" val="32085127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DA859C-2100-0D3E-8B2C-571002335264}"/>
              </a:ext>
            </a:extLst>
          </p:cNvPr>
          <p:cNvSpPr txBox="1"/>
          <p:nvPr/>
        </p:nvSpPr>
        <p:spPr>
          <a:xfrm>
            <a:off x="443802" y="2333251"/>
            <a:ext cx="11304396" cy="2500172"/>
          </a:xfrm>
          <a:prstGeom prst="rect">
            <a:avLst/>
          </a:prstGeom>
          <a:noFill/>
        </p:spPr>
        <p:txBody>
          <a:bodyPr wrap="square" rtlCol="0">
            <a:spAutoFit/>
          </a:bodyPr>
          <a:lstStyle/>
          <a:p>
            <a:pPr marL="171450" marR="0" lvl="1" algn="ctr" fontAlgn="base">
              <a:lnSpc>
                <a:spcPct val="107000"/>
              </a:lnSpc>
              <a:spcBef>
                <a:spcPts val="0"/>
              </a:spcBef>
              <a:spcAft>
                <a:spcPts val="0"/>
              </a:spcAft>
            </a:pPr>
            <a:r>
              <a:rPr lang="en-US" sz="66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Vv</a:t>
            </a: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10:18-22</a:t>
            </a:r>
          </a:p>
          <a:p>
            <a:pPr marL="171450" marR="0" lvl="1" algn="ctr" fontAlgn="base">
              <a:spcBef>
                <a:spcPts val="0"/>
              </a:spcBef>
              <a:spcAft>
                <a:spcPts val="0"/>
              </a:spcAft>
            </a:pP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Cease! Leave </a:t>
            </a:r>
            <a:r>
              <a:rPr lang="en-US" sz="6600" b="1">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Me Alone!</a:t>
            </a:r>
            <a:endPar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endParaRPr>
          </a:p>
          <a:p>
            <a:pPr marL="171450" marR="0" lvl="1" algn="ctr" fontAlgn="base">
              <a:lnSpc>
                <a:spcPct val="107000"/>
              </a:lnSpc>
              <a:spcBef>
                <a:spcPts val="0"/>
              </a:spcBef>
              <a:spcAft>
                <a:spcPts val="0"/>
              </a:spcAft>
            </a:pPr>
            <a:endParaRPr lang="en-US" sz="2000" i="1" dirty="0"/>
          </a:p>
        </p:txBody>
      </p:sp>
    </p:spTree>
    <p:extLst>
      <p:ext uri="{BB962C8B-B14F-4D97-AF65-F5344CB8AC3E}">
        <p14:creationId xmlns:p14="http://schemas.microsoft.com/office/powerpoint/2010/main" val="15961254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bg>
      <p:bgPr>
        <a:solidFill>
          <a:schemeClr val="tx1">
            <a:lumMod val="8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BEA8CEE-42C9-B976-FAFC-6E236D8F2F8D}"/>
              </a:ext>
            </a:extLst>
          </p:cNvPr>
          <p:cNvSpPr txBox="1"/>
          <p:nvPr/>
        </p:nvSpPr>
        <p:spPr>
          <a:xfrm>
            <a:off x="19425" y="2105561"/>
            <a:ext cx="12177861" cy="1323439"/>
          </a:xfrm>
          <a:prstGeom prst="rect">
            <a:avLst/>
          </a:prstGeom>
          <a:noFill/>
        </p:spPr>
        <p:txBody>
          <a:bodyPr wrap="square" rtlCol="0">
            <a:spAutoFit/>
          </a:bodyPr>
          <a:lstStyle/>
          <a:p>
            <a:pPr marL="112713" marR="0" lvl="2" algn="ctr" fontAlgn="base">
              <a:spcBef>
                <a:spcPts val="0"/>
              </a:spcBef>
            </a:pPr>
            <a:r>
              <a:rPr lang="en-US" sz="80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Taking It Home</a:t>
            </a:r>
          </a:p>
        </p:txBody>
      </p:sp>
    </p:spTree>
    <p:extLst>
      <p:ext uri="{BB962C8B-B14F-4D97-AF65-F5344CB8AC3E}">
        <p14:creationId xmlns:p14="http://schemas.microsoft.com/office/powerpoint/2010/main" val="79307767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65BBA-BD43-4743-A2B1-48952AFC8749}"/>
              </a:ext>
            </a:extLst>
          </p:cNvPr>
          <p:cNvSpPr>
            <a:spLocks noGrp="1"/>
          </p:cNvSpPr>
          <p:nvPr>
            <p:ph type="title"/>
          </p:nvPr>
        </p:nvSpPr>
        <p:spPr>
          <a:xfrm>
            <a:off x="2576053" y="467320"/>
            <a:ext cx="6921908" cy="1033006"/>
          </a:xfrm>
        </p:spPr>
        <p:txBody>
          <a:bodyPr anchor="ctr">
            <a:normAutofit/>
          </a:bodyPr>
          <a:lstStyle/>
          <a:p>
            <a:pPr algn="ctr"/>
            <a:r>
              <a:rPr lang="en-US" sz="48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MEDITATION VERSE</a:t>
            </a:r>
          </a:p>
        </p:txBody>
      </p:sp>
      <p:sp>
        <p:nvSpPr>
          <p:cNvPr id="3" name="TextBox 2">
            <a:extLst>
              <a:ext uri="{FF2B5EF4-FFF2-40B4-BE49-F238E27FC236}">
                <a16:creationId xmlns:a16="http://schemas.microsoft.com/office/drawing/2014/main" id="{5F1FA0DD-2D0F-81BA-5873-1DAF92959352}"/>
              </a:ext>
            </a:extLst>
          </p:cNvPr>
          <p:cNvSpPr txBox="1"/>
          <p:nvPr/>
        </p:nvSpPr>
        <p:spPr>
          <a:xfrm>
            <a:off x="471340" y="1668544"/>
            <a:ext cx="11406433" cy="2800767"/>
          </a:xfrm>
          <a:prstGeom prst="rect">
            <a:avLst/>
          </a:prstGeom>
          <a:noFill/>
        </p:spPr>
        <p:txBody>
          <a:bodyPr wrap="square" rtlCol="0">
            <a:spAutoFit/>
          </a:bodyPr>
          <a:lstStyle/>
          <a:p>
            <a:pPr marR="0" lvl="0">
              <a:spcBef>
                <a:spcPts val="0"/>
              </a:spcBef>
              <a:spcAft>
                <a:spcPts val="0"/>
              </a:spcAft>
            </a:pPr>
            <a:r>
              <a:rPr lang="en-US" sz="4400" b="1" i="1" spc="75" dirty="0">
                <a:solidFill>
                  <a:srgbClr val="000000"/>
                </a:solidFill>
                <a:effectLst/>
                <a:latin typeface="Times New Roman" panose="02020603050405020304" pitchFamily="18" charset="0"/>
                <a:ea typeface="Calibri" panose="020F0502020204030204" pitchFamily="34" charset="0"/>
                <a:cs typeface="Georgia" panose="02040502050405020303" pitchFamily="18" charset="0"/>
              </a:rPr>
              <a:t>Proverbs 15:23 </a:t>
            </a:r>
          </a:p>
          <a:p>
            <a:pPr marR="0" lvl="0">
              <a:spcBef>
                <a:spcPts val="0"/>
              </a:spcBef>
              <a:spcAft>
                <a:spcPts val="0"/>
              </a:spcAft>
            </a:pPr>
            <a:r>
              <a:rPr lang="en-US" sz="4400" b="1" i="1" spc="75" dirty="0">
                <a:solidFill>
                  <a:srgbClr val="000000"/>
                </a:solidFill>
                <a:effectLst/>
                <a:latin typeface="Times New Roman" panose="02020603050405020304" pitchFamily="18" charset="0"/>
                <a:ea typeface="Calibri" panose="020F0502020204030204" pitchFamily="34" charset="0"/>
                <a:cs typeface="Georgia" panose="02040502050405020303" pitchFamily="18" charset="0"/>
              </a:rPr>
              <a:t>A man has joy by the answer of his mouth, And a word [spoken] in due season, how good [it is]!</a:t>
            </a:r>
            <a:endParaRPr lang="en-US" sz="4400" b="1" spc="75" dirty="0">
              <a:solidFill>
                <a:srgbClr val="000000"/>
              </a:solidFill>
              <a:effectLst/>
              <a:latin typeface="Georgia" panose="02040502050405020303" pitchFamily="18" charset="0"/>
              <a:ea typeface="Calibri" panose="020F0502020204030204" pitchFamily="34" charset="0"/>
              <a:cs typeface="Georgia" panose="02040502050405020303" pitchFamily="18" charset="0"/>
            </a:endParaRPr>
          </a:p>
        </p:txBody>
      </p:sp>
    </p:spTree>
    <p:extLst>
      <p:ext uri="{BB962C8B-B14F-4D97-AF65-F5344CB8AC3E}">
        <p14:creationId xmlns:p14="http://schemas.microsoft.com/office/powerpoint/2010/main" val="20353683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a:bodyPr>
          <a:lstStyle/>
          <a:p>
            <a:pPr algn="l" fontAlgn="base">
              <a:lnSpc>
                <a:spcPct val="90000"/>
              </a:lnSpc>
              <a:spcBef>
                <a:spcPts val="0"/>
              </a:spcBef>
              <a:spcAft>
                <a:spcPts val="600"/>
              </a:spcAft>
            </a:pP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Introduction:</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760429" y="1093510"/>
            <a:ext cx="11038786" cy="4170372"/>
          </a:xfrm>
          <a:prstGeom prst="rect">
            <a:avLst/>
          </a:prstGeom>
          <a:noFill/>
        </p:spPr>
        <p:txBody>
          <a:bodyPr wrap="square" rtlCol="0">
            <a:spAutoFit/>
          </a:bodyPr>
          <a:lstStyle/>
          <a:p>
            <a:r>
              <a:rPr lang="en-US" sz="3700" b="1" dirty="0">
                <a:solidFill>
                  <a:schemeClr val="bg1"/>
                </a:solidFill>
                <a:latin typeface="+mj-lt"/>
              </a:rPr>
              <a:t>Three Great themes</a:t>
            </a:r>
          </a:p>
          <a:p>
            <a:endParaRPr lang="en-US" sz="1200" b="1" dirty="0">
              <a:solidFill>
                <a:schemeClr val="bg1"/>
              </a:solidFill>
              <a:latin typeface="+mj-lt"/>
            </a:endParaRPr>
          </a:p>
          <a:p>
            <a:pPr marL="571500" indent="-571500">
              <a:buFont typeface="Arial" panose="020B0604020202020204" pitchFamily="34" charset="0"/>
              <a:buChar char="•"/>
            </a:pPr>
            <a:r>
              <a:rPr lang="en-US" sz="3600" b="1" dirty="0">
                <a:solidFill>
                  <a:schemeClr val="bg1"/>
                </a:solidFill>
                <a:latin typeface="+mj-lt"/>
              </a:rPr>
              <a:t>Suffering</a:t>
            </a:r>
          </a:p>
          <a:p>
            <a:pPr marL="571500" indent="-571500">
              <a:buFont typeface="Arial" panose="020B0604020202020204" pitchFamily="34" charset="0"/>
              <a:buChar char="•"/>
            </a:pPr>
            <a:r>
              <a:rPr lang="en-US" sz="3600" b="1" dirty="0">
                <a:solidFill>
                  <a:schemeClr val="bg1"/>
                </a:solidFill>
                <a:latin typeface="+mj-lt"/>
              </a:rPr>
              <a:t>Faith</a:t>
            </a:r>
          </a:p>
          <a:p>
            <a:pPr marL="571500" indent="-571500">
              <a:buFont typeface="Arial" panose="020B0604020202020204" pitchFamily="34" charset="0"/>
              <a:buChar char="•"/>
            </a:pPr>
            <a:r>
              <a:rPr lang="en-US" sz="3600" b="1" dirty="0">
                <a:solidFill>
                  <a:schemeClr val="bg1"/>
                </a:solidFill>
                <a:latin typeface="+mj-lt"/>
              </a:rPr>
              <a:t>The sovereignty and wisdom of God</a:t>
            </a:r>
          </a:p>
          <a:p>
            <a:endParaRPr lang="en-US" sz="3600" b="1" dirty="0">
              <a:solidFill>
                <a:schemeClr val="bg1"/>
              </a:solidFill>
              <a:latin typeface="+mj-lt"/>
            </a:endParaRPr>
          </a:p>
          <a:p>
            <a:endParaRPr lang="en-US" sz="3600" b="1" dirty="0">
              <a:solidFill>
                <a:schemeClr val="bg1"/>
              </a:solidFill>
              <a:latin typeface="+mj-lt"/>
            </a:endParaRPr>
          </a:p>
          <a:p>
            <a:r>
              <a:rPr lang="en-US" sz="3600" b="1" dirty="0">
                <a:solidFill>
                  <a:schemeClr val="bg1"/>
                </a:solidFill>
                <a:latin typeface="+mj-lt"/>
              </a:rPr>
              <a:t>Wisdom in Counsel and Comfort</a:t>
            </a:r>
          </a:p>
        </p:txBody>
      </p:sp>
    </p:spTree>
    <p:extLst>
      <p:ext uri="{BB962C8B-B14F-4D97-AF65-F5344CB8AC3E}">
        <p14:creationId xmlns:p14="http://schemas.microsoft.com/office/powerpoint/2010/main" val="9599511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a:bodyPr>
          <a:lstStyle/>
          <a:p>
            <a:pPr algn="l" fontAlgn="base">
              <a:lnSpc>
                <a:spcPct val="90000"/>
              </a:lnSpc>
              <a:spcBef>
                <a:spcPts val="0"/>
              </a:spcBef>
              <a:spcAft>
                <a:spcPts val="600"/>
              </a:spcAft>
            </a:pP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Introduction:</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760429" y="1093510"/>
            <a:ext cx="11038786" cy="2123658"/>
          </a:xfrm>
          <a:prstGeom prst="rect">
            <a:avLst/>
          </a:prstGeom>
          <a:noFill/>
        </p:spPr>
        <p:txBody>
          <a:bodyPr wrap="square" rtlCol="0">
            <a:spAutoFit/>
          </a:bodyPr>
          <a:lstStyle/>
          <a:p>
            <a:r>
              <a:rPr lang="en-US" sz="6600" b="1" dirty="0">
                <a:solidFill>
                  <a:schemeClr val="bg1"/>
                </a:solidFill>
                <a:latin typeface="+mj-lt"/>
              </a:rPr>
              <a:t>Outline of chapters 8-10</a:t>
            </a:r>
          </a:p>
          <a:p>
            <a:pPr marL="571500" indent="-571500">
              <a:buFont typeface="Arial" panose="020B0604020202020204" pitchFamily="34" charset="0"/>
              <a:buChar char="•"/>
            </a:pPr>
            <a:r>
              <a:rPr lang="en-US" sz="6600" b="1" dirty="0">
                <a:solidFill>
                  <a:schemeClr val="bg1"/>
                </a:solidFill>
                <a:latin typeface="+mj-lt"/>
              </a:rPr>
              <a:t>8: Bildad’s Rebuke</a:t>
            </a:r>
          </a:p>
        </p:txBody>
      </p:sp>
    </p:spTree>
    <p:extLst>
      <p:ext uri="{BB962C8B-B14F-4D97-AF65-F5344CB8AC3E}">
        <p14:creationId xmlns:p14="http://schemas.microsoft.com/office/powerpoint/2010/main" val="26674766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a:bodyPr>
          <a:lstStyle/>
          <a:p>
            <a:pPr algn="l" fontAlgn="base">
              <a:lnSpc>
                <a:spcPct val="90000"/>
              </a:lnSpc>
              <a:spcBef>
                <a:spcPts val="0"/>
              </a:spcBef>
              <a:spcAft>
                <a:spcPts val="600"/>
              </a:spcAft>
            </a:pP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Introduction:</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760429" y="1093510"/>
            <a:ext cx="11038786" cy="4524315"/>
          </a:xfrm>
          <a:prstGeom prst="rect">
            <a:avLst/>
          </a:prstGeom>
          <a:noFill/>
        </p:spPr>
        <p:txBody>
          <a:bodyPr wrap="square" rtlCol="0">
            <a:spAutoFit/>
          </a:bodyPr>
          <a:lstStyle/>
          <a:p>
            <a:r>
              <a:rPr lang="en-US" sz="6600" b="1" dirty="0">
                <a:solidFill>
                  <a:schemeClr val="bg1"/>
                </a:solidFill>
                <a:latin typeface="+mj-lt"/>
              </a:rPr>
              <a:t>Outline of chapters 8-10</a:t>
            </a:r>
          </a:p>
          <a:p>
            <a:pPr marL="571500" indent="-571500">
              <a:buFont typeface="Arial" panose="020B0604020202020204" pitchFamily="34" charset="0"/>
              <a:buChar char="•"/>
            </a:pPr>
            <a:r>
              <a:rPr lang="en-US" sz="6600" b="1" dirty="0">
                <a:solidFill>
                  <a:schemeClr val="bg1"/>
                </a:solidFill>
                <a:latin typeface="+mj-lt"/>
              </a:rPr>
              <a:t>8: Bildad’s Rebuke</a:t>
            </a:r>
          </a:p>
          <a:p>
            <a:pPr marL="1314450" lvl="1" indent="-857250">
              <a:buFont typeface="Wingdings" panose="05000000000000000000" pitchFamily="2" charset="2"/>
              <a:buChar char="ü"/>
            </a:pPr>
            <a:r>
              <a:rPr lang="en-US" sz="5200" b="1" dirty="0">
                <a:solidFill>
                  <a:schemeClr val="bg1"/>
                </a:solidFill>
                <a:latin typeface="+mj-lt"/>
              </a:rPr>
              <a:t>1-7 – The character of God</a:t>
            </a:r>
          </a:p>
          <a:p>
            <a:pPr marL="1314450" lvl="1" indent="-857250">
              <a:buFont typeface="Wingdings" panose="05000000000000000000" pitchFamily="2" charset="2"/>
              <a:buChar char="ü"/>
            </a:pPr>
            <a:r>
              <a:rPr lang="en-US" sz="5200" b="1" dirty="0">
                <a:solidFill>
                  <a:schemeClr val="bg1"/>
                </a:solidFill>
                <a:latin typeface="+mj-lt"/>
              </a:rPr>
              <a:t>8-10 – the wisdom of the ancients</a:t>
            </a:r>
          </a:p>
          <a:p>
            <a:pPr marL="1314450" lvl="1" indent="-857250">
              <a:buFont typeface="Wingdings" panose="05000000000000000000" pitchFamily="2" charset="2"/>
              <a:buChar char="ü"/>
            </a:pPr>
            <a:r>
              <a:rPr lang="en-US" sz="5200" b="1" dirty="0">
                <a:solidFill>
                  <a:schemeClr val="bg1"/>
                </a:solidFill>
                <a:latin typeface="+mj-lt"/>
              </a:rPr>
              <a:t>11-22 – the evidence in nature.</a:t>
            </a:r>
          </a:p>
        </p:txBody>
      </p:sp>
    </p:spTree>
    <p:extLst>
      <p:ext uri="{BB962C8B-B14F-4D97-AF65-F5344CB8AC3E}">
        <p14:creationId xmlns:p14="http://schemas.microsoft.com/office/powerpoint/2010/main" val="42024117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a:bodyPr>
          <a:lstStyle/>
          <a:p>
            <a:pPr algn="l" fontAlgn="base">
              <a:lnSpc>
                <a:spcPct val="90000"/>
              </a:lnSpc>
              <a:spcBef>
                <a:spcPts val="0"/>
              </a:spcBef>
              <a:spcAft>
                <a:spcPts val="600"/>
              </a:spcAft>
            </a:pP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Introduction:</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760429" y="1093510"/>
            <a:ext cx="11038786" cy="3323987"/>
          </a:xfrm>
          <a:prstGeom prst="rect">
            <a:avLst/>
          </a:prstGeom>
          <a:noFill/>
        </p:spPr>
        <p:txBody>
          <a:bodyPr wrap="square" rtlCol="0">
            <a:spAutoFit/>
          </a:bodyPr>
          <a:lstStyle/>
          <a:p>
            <a:r>
              <a:rPr lang="en-US" sz="6600" b="1" dirty="0">
                <a:solidFill>
                  <a:schemeClr val="bg1"/>
                </a:solidFill>
                <a:latin typeface="+mj-lt"/>
              </a:rPr>
              <a:t>Outline of chapters 8-10</a:t>
            </a:r>
          </a:p>
          <a:p>
            <a:pPr marL="571500" indent="-571500">
              <a:buFont typeface="Arial" panose="020B0604020202020204" pitchFamily="34" charset="0"/>
              <a:buChar char="•"/>
            </a:pPr>
            <a:r>
              <a:rPr lang="en-US" sz="4800" b="1" i="1" dirty="0">
                <a:solidFill>
                  <a:schemeClr val="bg1"/>
                </a:solidFill>
                <a:latin typeface="+mj-lt"/>
              </a:rPr>
              <a:t>8 - Bildad’s Rebuke</a:t>
            </a:r>
          </a:p>
          <a:p>
            <a:pPr marL="571500" indent="-571500">
              <a:buFont typeface="Arial" panose="020B0604020202020204" pitchFamily="34" charset="0"/>
              <a:buChar char="•"/>
            </a:pPr>
            <a:r>
              <a:rPr lang="en-US" sz="4800" b="1" i="1" dirty="0">
                <a:solidFill>
                  <a:schemeClr val="bg1"/>
                </a:solidFill>
                <a:latin typeface="+mj-lt"/>
              </a:rPr>
              <a:t>9 - Job’s Desire for a Mediator</a:t>
            </a:r>
          </a:p>
          <a:p>
            <a:pPr marL="571500" indent="-571500">
              <a:buFont typeface="Arial" panose="020B0604020202020204" pitchFamily="34" charset="0"/>
              <a:buChar char="•"/>
            </a:pPr>
            <a:r>
              <a:rPr lang="en-US" sz="4800" b="1" i="1" dirty="0">
                <a:solidFill>
                  <a:schemeClr val="bg1"/>
                </a:solidFill>
                <a:latin typeface="+mj-lt"/>
              </a:rPr>
              <a:t>10 - Job’s Desire to Plea With the Lord</a:t>
            </a:r>
          </a:p>
        </p:txBody>
      </p:sp>
    </p:spTree>
    <p:extLst>
      <p:ext uri="{BB962C8B-B14F-4D97-AF65-F5344CB8AC3E}">
        <p14:creationId xmlns:p14="http://schemas.microsoft.com/office/powerpoint/2010/main" val="26786247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DA859C-2100-0D3E-8B2C-571002335264}"/>
              </a:ext>
            </a:extLst>
          </p:cNvPr>
          <p:cNvSpPr txBox="1"/>
          <p:nvPr/>
        </p:nvSpPr>
        <p:spPr>
          <a:xfrm>
            <a:off x="443802" y="2333251"/>
            <a:ext cx="11304396" cy="2500172"/>
          </a:xfrm>
          <a:prstGeom prst="rect">
            <a:avLst/>
          </a:prstGeom>
          <a:noFill/>
        </p:spPr>
        <p:txBody>
          <a:bodyPr wrap="square" rtlCol="0">
            <a:spAutoFit/>
          </a:bodyPr>
          <a:lstStyle/>
          <a:p>
            <a:pPr marL="171450" marR="0" lvl="1" algn="ctr" fontAlgn="base">
              <a:lnSpc>
                <a:spcPct val="107000"/>
              </a:lnSpc>
              <a:spcBef>
                <a:spcPts val="0"/>
              </a:spcBef>
              <a:spcAft>
                <a:spcPts val="0"/>
              </a:spcAft>
            </a:pPr>
            <a:r>
              <a:rPr lang="en-US" sz="66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Vv</a:t>
            </a: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8:1-7</a:t>
            </a:r>
          </a:p>
          <a:p>
            <a:pPr marL="171450" marR="0" lvl="1" algn="ctr" fontAlgn="base">
              <a:spcBef>
                <a:spcPts val="0"/>
              </a:spcBef>
              <a:spcAft>
                <a:spcPts val="0"/>
              </a:spcAft>
            </a:pP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The Character of God</a:t>
            </a:r>
          </a:p>
          <a:p>
            <a:pPr marL="171450" marR="0" lvl="1" algn="ctr" fontAlgn="base">
              <a:lnSpc>
                <a:spcPct val="107000"/>
              </a:lnSpc>
              <a:spcBef>
                <a:spcPts val="0"/>
              </a:spcBef>
              <a:spcAft>
                <a:spcPts val="0"/>
              </a:spcAft>
            </a:pPr>
            <a:endParaRPr lang="en-US" sz="2000" i="1" dirty="0"/>
          </a:p>
        </p:txBody>
      </p:sp>
    </p:spTree>
    <p:extLst>
      <p:ext uri="{BB962C8B-B14F-4D97-AF65-F5344CB8AC3E}">
        <p14:creationId xmlns:p14="http://schemas.microsoft.com/office/powerpoint/2010/main" val="17318772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DA859C-2100-0D3E-8B2C-571002335264}"/>
              </a:ext>
            </a:extLst>
          </p:cNvPr>
          <p:cNvSpPr txBox="1"/>
          <p:nvPr/>
        </p:nvSpPr>
        <p:spPr>
          <a:xfrm>
            <a:off x="443802" y="2333251"/>
            <a:ext cx="11304396" cy="2500172"/>
          </a:xfrm>
          <a:prstGeom prst="rect">
            <a:avLst/>
          </a:prstGeom>
          <a:noFill/>
        </p:spPr>
        <p:txBody>
          <a:bodyPr wrap="square" rtlCol="0">
            <a:spAutoFit/>
          </a:bodyPr>
          <a:lstStyle/>
          <a:p>
            <a:pPr marL="171450" marR="0" lvl="1" algn="ctr" fontAlgn="base">
              <a:lnSpc>
                <a:spcPct val="107000"/>
              </a:lnSpc>
              <a:spcBef>
                <a:spcPts val="0"/>
              </a:spcBef>
              <a:spcAft>
                <a:spcPts val="0"/>
              </a:spcAft>
            </a:pPr>
            <a:r>
              <a:rPr lang="en-US" sz="66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Vv</a:t>
            </a: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8:8-10</a:t>
            </a:r>
          </a:p>
          <a:p>
            <a:pPr marL="171450" marR="0" lvl="1" algn="ctr" fontAlgn="base">
              <a:spcBef>
                <a:spcPts val="0"/>
              </a:spcBef>
              <a:spcAft>
                <a:spcPts val="0"/>
              </a:spcAft>
            </a:pPr>
            <a:r>
              <a:rPr lang="en-US" sz="6600" b="1" dirty="0">
                <a:solidFill>
                  <a:schemeClr val="bg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The Wisdom of the Ancients</a:t>
            </a:r>
          </a:p>
          <a:p>
            <a:pPr marL="171450" marR="0" lvl="1" algn="ctr" fontAlgn="base">
              <a:lnSpc>
                <a:spcPct val="107000"/>
              </a:lnSpc>
              <a:spcBef>
                <a:spcPts val="0"/>
              </a:spcBef>
              <a:spcAft>
                <a:spcPts val="0"/>
              </a:spcAft>
            </a:pPr>
            <a:endParaRPr lang="en-US" sz="2000" i="1" dirty="0"/>
          </a:p>
        </p:txBody>
      </p:sp>
    </p:spTree>
    <p:extLst>
      <p:ext uri="{BB962C8B-B14F-4D97-AF65-F5344CB8AC3E}">
        <p14:creationId xmlns:p14="http://schemas.microsoft.com/office/powerpoint/2010/main" val="647046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tx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0C9C1-9FC0-4F8A-B817-451E16E61A1A}"/>
              </a:ext>
            </a:extLst>
          </p:cNvPr>
          <p:cNvSpPr>
            <a:spLocks noGrp="1"/>
          </p:cNvSpPr>
          <p:nvPr>
            <p:ph type="ctrTitle"/>
          </p:nvPr>
        </p:nvSpPr>
        <p:spPr>
          <a:xfrm>
            <a:off x="631597" y="245098"/>
            <a:ext cx="11038787" cy="848412"/>
          </a:xfrm>
        </p:spPr>
        <p:txBody>
          <a:bodyPr anchor="ctr">
            <a:normAutofit/>
          </a:bodyPr>
          <a:lstStyle/>
          <a:p>
            <a:pPr algn="l" fontAlgn="base">
              <a:lnSpc>
                <a:spcPct val="90000"/>
              </a:lnSpc>
              <a:spcBef>
                <a:spcPts val="0"/>
              </a:spcBef>
              <a:spcAft>
                <a:spcPts val="600"/>
              </a:spcAft>
            </a:pPr>
            <a:r>
              <a:rPr lang="en-US" sz="4500" b="1" dirty="0" err="1">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Vv</a:t>
            </a:r>
            <a:r>
              <a:rPr lang="en-US" sz="4500" b="1" dirty="0">
                <a:solidFill>
                  <a:schemeClr val="bg1"/>
                </a:solidFill>
                <a:effectLst>
                  <a:outerShdw blurRad="38100" dist="38100" dir="2700000" algn="tl">
                    <a:srgbClr val="000000">
                      <a:alpha val="43137"/>
                    </a:srgbClr>
                  </a:outerShdw>
                </a:effectLst>
                <a:latin typeface="Times New Roman"/>
                <a:ea typeface="Calibri" panose="020F0502020204030204" pitchFamily="34" charset="0"/>
                <a:cs typeface="Times New Roman"/>
              </a:rPr>
              <a:t> 8:8-10 – The Wisdom of the Ancients</a:t>
            </a:r>
            <a:endParaRPr lang="en-US" sz="4500" i="1" dirty="0">
              <a:solidFill>
                <a:schemeClr val="bg1"/>
              </a:solidFill>
              <a:effectLst>
                <a:outerShdw blurRad="38100" dist="38100" dir="2700000" algn="tl">
                  <a:srgbClr val="000000">
                    <a:alpha val="43137"/>
                  </a:srgbClr>
                </a:outerShdw>
              </a:effectLst>
              <a:latin typeface="Calibri"/>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3A3FC04-9FC0-2CF9-130E-74201A013E8B}"/>
              </a:ext>
            </a:extLst>
          </p:cNvPr>
          <p:cNvSpPr txBox="1"/>
          <p:nvPr/>
        </p:nvSpPr>
        <p:spPr>
          <a:xfrm>
            <a:off x="760429" y="1093510"/>
            <a:ext cx="11038786" cy="4832092"/>
          </a:xfrm>
          <a:prstGeom prst="rect">
            <a:avLst/>
          </a:prstGeom>
          <a:noFill/>
        </p:spPr>
        <p:txBody>
          <a:bodyPr wrap="square" rtlCol="0">
            <a:spAutoFit/>
          </a:bodyPr>
          <a:lstStyle/>
          <a:p>
            <a:r>
              <a:rPr lang="en-US" sz="4400" b="1" i="1" dirty="0">
                <a:solidFill>
                  <a:schemeClr val="bg1"/>
                </a:solidFill>
                <a:latin typeface="+mj-lt"/>
              </a:rPr>
              <a:t>“To be sure, we can today learn from the past, but the past must be a rudder to guide us into the future and not an anchor to hold us back. The fact that something was said years ago is no guarantee that it is right. The past contains as much folly as wisdom.” </a:t>
            </a:r>
          </a:p>
          <a:p>
            <a:r>
              <a:rPr lang="en-US" sz="4400" b="1" i="1" dirty="0">
                <a:solidFill>
                  <a:schemeClr val="bg1"/>
                </a:solidFill>
                <a:latin typeface="+mj-lt"/>
              </a:rPr>
              <a:t>																- Wiersbe</a:t>
            </a:r>
          </a:p>
        </p:txBody>
      </p:sp>
    </p:spTree>
    <p:extLst>
      <p:ext uri="{BB962C8B-B14F-4D97-AF65-F5344CB8AC3E}">
        <p14:creationId xmlns:p14="http://schemas.microsoft.com/office/powerpoint/2010/main" val="41901178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17074</TotalTime>
  <Words>1014</Words>
  <Application>Microsoft Office PowerPoint</Application>
  <PresentationFormat>Widescreen</PresentationFormat>
  <Paragraphs>132</Paragraphs>
  <Slides>29</Slides>
  <Notes>19</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Georgia</vt:lpstr>
      <vt:lpstr>Times New Roman</vt:lpstr>
      <vt:lpstr>Wingdings</vt:lpstr>
      <vt:lpstr>Wingdings 3</vt:lpstr>
      <vt:lpstr>Ion</vt:lpstr>
      <vt:lpstr>A Mediator Between Us</vt:lpstr>
      <vt:lpstr>Introduction:</vt:lpstr>
      <vt:lpstr>Introduction:</vt:lpstr>
      <vt:lpstr>Introduction:</vt:lpstr>
      <vt:lpstr>Introduction:</vt:lpstr>
      <vt:lpstr>Introduction:</vt:lpstr>
      <vt:lpstr>PowerPoint Presentation</vt:lpstr>
      <vt:lpstr>PowerPoint Presentation</vt:lpstr>
      <vt:lpstr>Vv 8:8-10 – The Wisdom of the Ancients</vt:lpstr>
      <vt:lpstr>Vv 8:8-10 – The Wisdom of the Ancients</vt:lpstr>
      <vt:lpstr>PowerPoint Presentation</vt:lpstr>
      <vt:lpstr>Vv 8:11-22 – The Evidence in Nature</vt:lpstr>
      <vt:lpstr>PowerPoint Presentation</vt:lpstr>
      <vt:lpstr>Chapters 9-10</vt:lpstr>
      <vt:lpstr>Chapters 9-10</vt:lpstr>
      <vt:lpstr>Chapters 9-10</vt:lpstr>
      <vt:lpstr>PowerPoint Presentation</vt:lpstr>
      <vt:lpstr>Vv 9:14-35 “How Can I Bring God to Court?”</vt:lpstr>
      <vt:lpstr>Vv 9:14-35 “How Can I Bring God to Court?”</vt:lpstr>
      <vt:lpstr>Vv 9:14-35 “How Can I Bring God to Court?”</vt:lpstr>
      <vt:lpstr>Vv 9:14-35 “How Can I Bring God to Court?”</vt:lpstr>
      <vt:lpstr>Vv 9:14-35 “How Can I Bring God to Court?”</vt:lpstr>
      <vt:lpstr>Vv 9:14-35 “How Can I Bring God to Court?”</vt:lpstr>
      <vt:lpstr>Vv 9:14-35 “How Can I Bring God to Court?”</vt:lpstr>
      <vt:lpstr>PowerPoint Presentation</vt:lpstr>
      <vt:lpstr>Vv 10:1-7 “Why Was I Born?”</vt:lpstr>
      <vt:lpstr>PowerPoint Presentation</vt:lpstr>
      <vt:lpstr>PowerPoint Presentation</vt:lpstr>
      <vt:lpstr>MEDITATION VERSE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Philippians 3:1-11  “Taking Account of What Counts”</dc:title>
  <dc:creator>brian nevins</dc:creator>
  <cp:lastModifiedBy>brian nevins</cp:lastModifiedBy>
  <cp:revision>1</cp:revision>
  <cp:lastPrinted>2023-12-04T18:15:03Z</cp:lastPrinted>
  <dcterms:created xsi:type="dcterms:W3CDTF">2021-10-22T01:46:04Z</dcterms:created>
  <dcterms:modified xsi:type="dcterms:W3CDTF">2024-06-30T12:27:44Z</dcterms:modified>
</cp:coreProperties>
</file>