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0" r:id="rId1"/>
  </p:sldMasterIdLst>
  <p:notesMasterIdLst>
    <p:notesMasterId r:id="rId12"/>
  </p:notesMasterIdLst>
  <p:sldIdLst>
    <p:sldId id="1259" r:id="rId2"/>
    <p:sldId id="1292" r:id="rId3"/>
    <p:sldId id="1291" r:id="rId4"/>
    <p:sldId id="1264" r:id="rId5"/>
    <p:sldId id="1287" r:id="rId6"/>
    <p:sldId id="1295" r:id="rId7"/>
    <p:sldId id="1301" r:id="rId8"/>
    <p:sldId id="1298" r:id="rId9"/>
    <p:sldId id="1273" r:id="rId10"/>
    <p:sldId id="1272" r:id="rId11"/>
  </p:sldIdLst>
  <p:sldSz cx="9144000" cy="5143500" type="screen16x9"/>
  <p:notesSz cx="6985000" cy="92837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bold r:id="rId19"/>
    </p:embeddedFont>
  </p:embeddedFontLst>
  <p:custDataLst>
    <p:tags r:id="rId20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p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p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p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p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p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39"/>
    <a:srgbClr val="3399FF"/>
    <a:srgbClr val="FB931A"/>
    <a:srgbClr val="F7941D"/>
    <a:srgbClr val="5CED13"/>
    <a:srgbClr val="5BF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511" autoAdjust="0"/>
  </p:normalViewPr>
  <p:slideViewPr>
    <p:cSldViewPr>
      <p:cViewPr varScale="1">
        <p:scale>
          <a:sx n="145" d="100"/>
          <a:sy n="145" d="100"/>
        </p:scale>
        <p:origin x="118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4" tIns="46396" rIns="92794" bIns="463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1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4" tIns="46396" rIns="92794" bIns="463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9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6913"/>
            <a:ext cx="6184900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9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4" tIns="46396" rIns="92794" bIns="46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4" tIns="46396" rIns="92794" bIns="463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9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1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4" tIns="46396" rIns="92794" bIns="463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6B7BA439-1D3E-40FC-9F74-07471E0CDF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21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88D2-BA47-4BA8-8DFB-45FE07460350}" type="slidenum">
              <a:rPr lang="en-US"/>
              <a:pPr/>
              <a:t>1</a:t>
            </a:fld>
            <a:endParaRPr lang="en-US"/>
          </a:p>
        </p:txBody>
      </p:sp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981" indent="-23198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96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88D2-BA47-4BA8-8DFB-45FE07460350}" type="slidenum">
              <a:rPr lang="en-US"/>
              <a:pPr/>
              <a:t>10</a:t>
            </a:fld>
            <a:endParaRPr lang="en-US"/>
          </a:p>
        </p:txBody>
      </p:sp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981" indent="-23198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88D2-BA47-4BA8-8DFB-45FE07460350}" type="slidenum">
              <a:rPr lang="en-US"/>
              <a:pPr/>
              <a:t>2</a:t>
            </a:fld>
            <a:endParaRPr lang="en-US"/>
          </a:p>
        </p:txBody>
      </p:sp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981" indent="-23198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88D2-BA47-4BA8-8DFB-45FE07460350}" type="slidenum">
              <a:rPr lang="en-US"/>
              <a:pPr/>
              <a:t>3</a:t>
            </a:fld>
            <a:endParaRPr lang="en-US"/>
          </a:p>
        </p:txBody>
      </p:sp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981" indent="-23198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88D2-BA47-4BA8-8DFB-45FE07460350}" type="slidenum">
              <a:rPr lang="en-US"/>
              <a:pPr/>
              <a:t>4</a:t>
            </a:fld>
            <a:endParaRPr lang="en-US"/>
          </a:p>
        </p:txBody>
      </p:sp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981" indent="-23198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2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88D2-BA47-4BA8-8DFB-45FE07460350}" type="slidenum">
              <a:rPr lang="en-US"/>
              <a:pPr/>
              <a:t>5</a:t>
            </a:fld>
            <a:endParaRPr lang="en-US"/>
          </a:p>
        </p:txBody>
      </p:sp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981" indent="-23198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1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88D2-BA47-4BA8-8DFB-45FE07460350}" type="slidenum">
              <a:rPr lang="en-US"/>
              <a:pPr/>
              <a:t>6</a:t>
            </a:fld>
            <a:endParaRPr lang="en-US"/>
          </a:p>
        </p:txBody>
      </p:sp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981" indent="-23198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26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88D2-BA47-4BA8-8DFB-45FE07460350}" type="slidenum">
              <a:rPr lang="en-US"/>
              <a:pPr/>
              <a:t>7</a:t>
            </a:fld>
            <a:endParaRPr lang="en-US"/>
          </a:p>
        </p:txBody>
      </p:sp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981" indent="-23198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88D2-BA47-4BA8-8DFB-45FE07460350}" type="slidenum">
              <a:rPr lang="en-US"/>
              <a:pPr/>
              <a:t>8</a:t>
            </a:fld>
            <a:endParaRPr lang="en-US"/>
          </a:p>
        </p:txBody>
      </p:sp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981" indent="-23198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0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88D2-BA47-4BA8-8DFB-45FE07460350}" type="slidenum">
              <a:rPr lang="en-US"/>
              <a:pPr/>
              <a:t>9</a:t>
            </a:fld>
            <a:endParaRPr lang="en-US"/>
          </a:p>
        </p:txBody>
      </p:sp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981" indent="-23198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2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13CC-C01E-44B2-8BD8-E83A460FB2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55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78EF-8B5C-4B8D-9E74-1F2436AC6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00B4-922A-4359-BEDB-8DF1504C20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6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DCEE6A9-861C-4F5E-805E-E933DE268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0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118A-FB27-4EA8-AB7E-0C83BC611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2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4BC0-D6A7-4B82-B704-B6F4DD2B4CC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749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62D9-C5AC-4791-BB16-11203B49A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83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6DA7-817F-4A8F-8A26-2D9AB6018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3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E150-4E02-49FD-9EF4-69F2A3DE9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79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EA1-A788-4E28-945A-F4B92A13B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93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0695CD-BE13-49A3-9884-987DDF588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24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5D64-162E-48D5-87E9-1D4D4DED2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56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10DB6930-3319-4758-B502-129A51D98A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0550"/>
            <a:ext cx="9144000" cy="130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500" b="1" dirty="0" smtClean="0"/>
              <a:t>Philippians 1:12-30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Living in Christ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914400" y="1276350"/>
            <a:ext cx="7467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12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66750"/>
            <a:ext cx="868680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smtClean="0"/>
              <a:t>Benediction:</a:t>
            </a:r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b="1" baseline="30000" dirty="0"/>
              <a:t>23 </a:t>
            </a:r>
            <a:r>
              <a:rPr lang="en-US" dirty="0"/>
              <a:t>The grace of our Lord Jesus Christ be with </a:t>
            </a:r>
            <a:r>
              <a:rPr lang="en-US" dirty="0" smtClean="0"/>
              <a:t>you </a:t>
            </a:r>
            <a:r>
              <a:rPr lang="en-US" dirty="0"/>
              <a:t>all. Amen.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1276350"/>
            <a:ext cx="7467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25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285750"/>
            <a:ext cx="9108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2400" baseline="30000" dirty="0"/>
          </a:p>
          <a:p>
            <a:pPr algn="ctr">
              <a:buNone/>
            </a:pPr>
            <a:r>
              <a:rPr lang="en-US" sz="4000" dirty="0" smtClean="0"/>
              <a:t>Philippians 3:1a; 4:4</a:t>
            </a:r>
            <a:endParaRPr lang="en-US" sz="2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276350"/>
            <a:ext cx="7467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3400" y="1581150"/>
            <a:ext cx="82296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baseline="30000" dirty="0" smtClean="0"/>
              <a:t>3:1a </a:t>
            </a:r>
            <a:r>
              <a:rPr lang="en-US" sz="2400" dirty="0" smtClean="0"/>
              <a:t>Finally</a:t>
            </a:r>
            <a:r>
              <a:rPr lang="en-US" sz="2400" dirty="0"/>
              <a:t>, my brethren, rejoice in the Lord. </a:t>
            </a:r>
            <a:endParaRPr lang="en-US" sz="2400" dirty="0" smtClean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b="1" baseline="30000" dirty="0" smtClean="0"/>
              <a:t>4:4</a:t>
            </a:r>
            <a:r>
              <a:rPr lang="en-US" sz="2400" b="1" baseline="30000" dirty="0"/>
              <a:t> </a:t>
            </a:r>
            <a:r>
              <a:rPr lang="en-US" sz="2400" dirty="0"/>
              <a:t>Rejoice in the Lord always. Again I will say, rejoice!</a:t>
            </a:r>
          </a:p>
        </p:txBody>
      </p:sp>
    </p:spTree>
    <p:extLst>
      <p:ext uri="{BB962C8B-B14F-4D97-AF65-F5344CB8AC3E}">
        <p14:creationId xmlns:p14="http://schemas.microsoft.com/office/powerpoint/2010/main" val="176391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94871"/>
            <a:ext cx="9144000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None/>
            </a:pPr>
            <a:endParaRPr lang="en-US" sz="2400" b="1" i="1" dirty="0" smtClean="0"/>
          </a:p>
          <a:p>
            <a:pPr algn="ctr">
              <a:buClrTx/>
              <a:buNone/>
            </a:pPr>
            <a:endParaRPr lang="en-US" sz="2400" b="1" dirty="0" smtClean="0"/>
          </a:p>
          <a:p>
            <a:pPr algn="ctr">
              <a:buClrTx/>
              <a:buNone/>
            </a:pPr>
            <a:r>
              <a:rPr lang="en-US" sz="2400" b="1" dirty="0" smtClean="0"/>
              <a:t>A life Lived </a:t>
            </a:r>
            <a:r>
              <a:rPr lang="en-US" sz="2400" b="1" i="1" dirty="0" smtClean="0">
                <a:solidFill>
                  <a:srgbClr val="FF0000"/>
                </a:solidFill>
              </a:rPr>
              <a:t>for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Christ</a:t>
            </a:r>
            <a:r>
              <a:rPr lang="en-US" sz="2400" b="1" dirty="0" smtClean="0"/>
              <a:t> (v. 12-18)</a:t>
            </a:r>
          </a:p>
          <a:p>
            <a:pPr marL="457200" indent="-457200" algn="ctr">
              <a:buClrTx/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914400" lvl="1" indent="-457200" algn="ctr">
              <a:buClrTx/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09550"/>
            <a:ext cx="9144000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3200" b="1" dirty="0"/>
              <a:t>Living in Christ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276350"/>
            <a:ext cx="7467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62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14350"/>
            <a:ext cx="876300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“He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did not complain about his chains; instead he consecrated them to God and asked God to use them for the pioneer advance of the gospel. And God answered his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prayers.” 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~  Warren Wiersbe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3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94871"/>
            <a:ext cx="914400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None/>
            </a:pPr>
            <a:endParaRPr lang="en-US" sz="2400" b="1" i="1" dirty="0" smtClean="0"/>
          </a:p>
          <a:p>
            <a:pPr marL="457200" indent="-457200" algn="ctr">
              <a:buClrTx/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algn="ctr">
              <a:buClrTx/>
              <a:buNone/>
            </a:pPr>
            <a:r>
              <a:rPr lang="en-US" sz="2400" b="1" dirty="0" smtClean="0"/>
              <a:t>Life </a:t>
            </a:r>
            <a:r>
              <a:rPr lang="en-US" sz="2400" i="1" dirty="0" smtClean="0">
                <a:solidFill>
                  <a:srgbClr val="FF0000"/>
                </a:solidFill>
              </a:rPr>
              <a:t>is</a:t>
            </a:r>
            <a:r>
              <a:rPr lang="en-US" sz="2400" b="1" dirty="0" smtClean="0">
                <a:solidFill>
                  <a:srgbClr val="FF0000"/>
                </a:solidFill>
              </a:rPr>
              <a:t> Christ</a:t>
            </a:r>
            <a:r>
              <a:rPr lang="en-US" sz="2400" b="1" dirty="0" smtClean="0"/>
              <a:t> (v. 19-26)</a:t>
            </a:r>
          </a:p>
          <a:p>
            <a:pPr marL="914400" lvl="1" indent="-457200" algn="ctr">
              <a:buClrTx/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09550"/>
            <a:ext cx="9144000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3200" b="1" dirty="0"/>
              <a:t>Living in Christ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276350"/>
            <a:ext cx="7467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11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66750"/>
            <a:ext cx="8077200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“The very essence of Paul’s present life was Christ and all that this </a:t>
            </a:r>
            <a:r>
              <a:rPr lang="en-US" dirty="0" smtClean="0"/>
              <a:t>entailed</a:t>
            </a:r>
            <a:r>
              <a:rPr lang="en-US" dirty="0" smtClean="0"/>
              <a:t>… Christ </a:t>
            </a:r>
            <a:r>
              <a:rPr lang="en-US" dirty="0"/>
              <a:t>had </a:t>
            </a:r>
            <a:r>
              <a:rPr lang="en-US" i="1" dirty="0"/>
              <a:t>become for him</a:t>
            </a:r>
            <a:r>
              <a:rPr lang="en-US" dirty="0"/>
              <a:t> the </a:t>
            </a:r>
            <a:r>
              <a:rPr lang="en-US" b="1" dirty="0"/>
              <a:t>motive</a:t>
            </a:r>
            <a:r>
              <a:rPr lang="en-US" dirty="0"/>
              <a:t> of his actions, </a:t>
            </a:r>
            <a:r>
              <a:rPr lang="en-US" b="1" dirty="0"/>
              <a:t>the goal of his life and ministry</a:t>
            </a:r>
            <a:r>
              <a:rPr lang="en-US" dirty="0"/>
              <a:t>, the </a:t>
            </a:r>
            <a:r>
              <a:rPr lang="en-US" b="1" dirty="0"/>
              <a:t>source</a:t>
            </a:r>
            <a:r>
              <a:rPr lang="en-US" dirty="0"/>
              <a:t> of his strength.” </a:t>
            </a:r>
            <a:endParaRPr lang="en-US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Expositor’s Bible Commentary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85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09550"/>
            <a:ext cx="9144000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3200" b="1" dirty="0"/>
              <a:t>Living in Christ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914400" y="1276350"/>
            <a:ext cx="7467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494871"/>
            <a:ext cx="9144000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None/>
            </a:pPr>
            <a:endParaRPr lang="en-US" sz="2400" b="1" i="1" dirty="0" smtClean="0"/>
          </a:p>
          <a:p>
            <a:pPr algn="ctr">
              <a:buClrTx/>
              <a:buNone/>
            </a:pPr>
            <a:endParaRPr lang="en-US" sz="2400" b="1" dirty="0" smtClean="0"/>
          </a:p>
          <a:p>
            <a:pPr algn="ctr">
              <a:buClrTx/>
              <a:buNone/>
            </a:pPr>
            <a:r>
              <a:rPr lang="en-US" sz="2400" b="1" dirty="0" smtClean="0"/>
              <a:t>A </a:t>
            </a:r>
            <a:r>
              <a:rPr lang="en-US" sz="2400" b="1" dirty="0" smtClean="0"/>
              <a:t>Life </a:t>
            </a:r>
            <a:r>
              <a:rPr lang="en-US" sz="2400" b="1" i="1" dirty="0">
                <a:solidFill>
                  <a:srgbClr val="FF0000"/>
                </a:solidFill>
              </a:rPr>
              <a:t>in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Christlikeness </a:t>
            </a:r>
            <a:r>
              <a:rPr lang="en-US" sz="2400" b="1" dirty="0"/>
              <a:t>(v. 27-30)</a:t>
            </a:r>
          </a:p>
          <a:p>
            <a:pPr algn="ctr">
              <a:buClrTx/>
              <a:buNone/>
            </a:pPr>
            <a:endParaRPr lang="en-US" sz="2400" b="1" dirty="0"/>
          </a:p>
          <a:p>
            <a:pPr algn="ctr">
              <a:buClr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33347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19150"/>
            <a:ext cx="8763000" cy="291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/>
              <a:t> </a:t>
            </a:r>
            <a:endParaRPr lang="en-US" dirty="0"/>
          </a:p>
          <a:p>
            <a:pPr algn="ctr">
              <a:buNone/>
            </a:pPr>
            <a:r>
              <a:rPr lang="en-US" dirty="0" smtClean="0"/>
              <a:t>“If </a:t>
            </a:r>
            <a:r>
              <a:rPr lang="en-US" dirty="0"/>
              <a:t>the Philippians had Paul’s kind of </a:t>
            </a:r>
            <a:r>
              <a:rPr lang="en-US" b="1" dirty="0"/>
              <a:t>conflict</a:t>
            </a:r>
            <a:r>
              <a:rPr lang="en-US" dirty="0"/>
              <a:t>, they could also have Paul’s kind of joy and fruit in the midst of it.” </a:t>
            </a:r>
            <a:endParaRPr lang="en-US" dirty="0" smtClean="0"/>
          </a:p>
          <a:p>
            <a:pPr>
              <a:buNone/>
            </a:pPr>
            <a:endParaRPr lang="en-US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~ David </a:t>
            </a:r>
            <a:r>
              <a:rPr lang="en-US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Guzik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09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66750"/>
            <a:ext cx="8686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smtClean="0"/>
              <a:t>Scripture Meditation:</a:t>
            </a:r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b="1" dirty="0" smtClean="0"/>
              <a:t>Philippians 1:20-21</a:t>
            </a:r>
            <a:endParaRPr lang="en-US" b="1" dirty="0"/>
          </a:p>
          <a:p>
            <a:pPr algn="ctr">
              <a:buNone/>
            </a:pPr>
            <a:r>
              <a:rPr lang="en-US" sz="2400" b="1" baseline="30000" dirty="0"/>
              <a:t>20 </a:t>
            </a:r>
            <a:r>
              <a:rPr lang="en-US" sz="2400" dirty="0"/>
              <a:t>according to my earnest expectation and hope that in nothing I shall be ashamed, but with all boldness, as always, so now also Christ will be magnified in my body, whether by life or by death. </a:t>
            </a:r>
            <a:r>
              <a:rPr lang="en-US" sz="2400" b="1" baseline="30000" dirty="0"/>
              <a:t>21 </a:t>
            </a:r>
            <a:r>
              <a:rPr lang="en-US" sz="2400" dirty="0"/>
              <a:t>For to me, to live </a:t>
            </a:r>
            <a:r>
              <a:rPr lang="en-US" sz="2400" i="1" dirty="0"/>
              <a:t>is</a:t>
            </a:r>
            <a:r>
              <a:rPr lang="en-US" sz="2400" dirty="0"/>
              <a:t> Christ, and to die </a:t>
            </a:r>
            <a:r>
              <a:rPr lang="en-US" sz="2400" i="1" dirty="0"/>
              <a:t>is</a:t>
            </a:r>
            <a:r>
              <a:rPr lang="en-US" sz="2400" dirty="0"/>
              <a:t> gain.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1276350"/>
            <a:ext cx="7467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154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36583</TotalTime>
  <Words>153</Words>
  <Application>Microsoft Office PowerPoint</Application>
  <PresentationFormat>On-screen Show (16:9)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Wingdings</vt:lpstr>
      <vt:lpstr>Calibri</vt:lpstr>
      <vt:lpstr>Arial Black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Retreat</dc:title>
  <dc:creator>hedrickb@insightbb.com</dc:creator>
  <cp:lastModifiedBy>Brian</cp:lastModifiedBy>
  <cp:revision>506</cp:revision>
  <cp:lastPrinted>2022-09-09T21:49:12Z</cp:lastPrinted>
  <dcterms:created xsi:type="dcterms:W3CDTF">2004-02-23T16:20:04Z</dcterms:created>
  <dcterms:modified xsi:type="dcterms:W3CDTF">2022-09-18T11:00:17Z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